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"/>
  </p:notesMasterIdLst>
  <p:sldIdLst>
    <p:sldId id="264" r:id="rId2"/>
    <p:sldId id="260" r:id="rId3"/>
    <p:sldId id="261" r:id="rId4"/>
    <p:sldId id="262" r:id="rId5"/>
    <p:sldId id="263" r:id="rId6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E6A4"/>
    <a:srgbClr val="E32B67"/>
    <a:srgbClr val="05C68C"/>
    <a:srgbClr val="00C68D"/>
    <a:srgbClr val="00CB8F"/>
    <a:srgbClr val="EA608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868" autoAdjust="0"/>
    <p:restoredTop sz="94152" autoAdjust="0"/>
  </p:normalViewPr>
  <p:slideViewPr>
    <p:cSldViewPr snapToGrid="0">
      <p:cViewPr varScale="1">
        <p:scale>
          <a:sx n="105" d="100"/>
          <a:sy n="105" d="100"/>
        </p:scale>
        <p:origin x="89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D2CE92-52B0-4A8F-B8FB-BAD843477EEE}" type="datetimeFigureOut">
              <a:rPr lang="pt-BR" smtClean="0"/>
              <a:t>15/08/2024</a:t>
            </a:fld>
            <a:endParaRPr lang="pt-BR" dirty="0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 dirty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B7594C-E486-4244-8CAE-99269665004B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867785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7594C-E486-4244-8CAE-99269665004B}" type="slidenum">
              <a:rPr lang="pt-BR" smtClean="0"/>
              <a:t>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304773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7594C-E486-4244-8CAE-99269665004B}" type="slidenum">
              <a:rPr lang="pt-BR" smtClean="0"/>
              <a:t>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912778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7594C-E486-4244-8CAE-99269665004B}" type="slidenum">
              <a:rPr lang="pt-BR" smtClean="0"/>
              <a:t>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821687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7594C-E486-4244-8CAE-99269665004B}" type="slidenum">
              <a:rPr lang="pt-BR" smtClean="0"/>
              <a:t>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223770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7594C-E486-4244-8CAE-99269665004B}" type="slidenum">
              <a:rPr lang="pt-BR" smtClean="0"/>
              <a:t>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868829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7D121B-B405-C9AA-BCD7-632D7AA276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94BFA74-91F4-E769-8EC1-84A2E4D871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0312F54-2332-81F1-DD17-37D8952133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0669FD-B90E-434C-AD8A-906A348080A1}" type="datetimeFigureOut">
              <a:rPr lang="pt-BR" smtClean="0"/>
              <a:t>15/08/2024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AF3FD71-C673-BBB2-4DF3-41216015D7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E705F39-3771-A341-1B33-1B0E4E8A0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DEC9F-486F-4604-94D7-95C3EA6DD626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431188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90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14ACBC-8890-9D11-72BE-A22F3D2FD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23888502-A154-D3E8-E028-9E6150C8B1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2E24DB5-9910-2BEF-F421-D01EED7CA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0669FD-B90E-434C-AD8A-906A348080A1}" type="datetimeFigureOut">
              <a:rPr lang="pt-BR" smtClean="0"/>
              <a:t>15/08/2024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FA8D89D-0C0B-4721-A157-E46D1E71A4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ACBAFFD-EE7D-EC51-C54F-F10A01916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DEC9F-486F-4604-94D7-95C3EA6DD626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523369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90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F3CBFF5C-848A-C183-99D6-EB743E3060A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4AB83A7A-82C5-B27A-2E0D-8933C17565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4AE9241-3A49-D32D-00AC-0B61EC3336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0669FD-B90E-434C-AD8A-906A348080A1}" type="datetimeFigureOut">
              <a:rPr lang="pt-BR" smtClean="0"/>
              <a:t>15/08/2024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10D2B76-0F85-3660-41CB-80962C252E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9EE7339-0413-539C-62C9-C84B324B60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DEC9F-486F-4604-94D7-95C3EA6DD626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263232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90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323AE05-5799-2414-4E38-8AEE2FE73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0486D72-7A46-AB8C-CECE-2736F3C2CA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B9C3BCB-ED75-71A6-993A-AD91F04F3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0669FD-B90E-434C-AD8A-906A348080A1}" type="datetimeFigureOut">
              <a:rPr lang="pt-BR" smtClean="0"/>
              <a:t>15/08/2024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C90BCED-2FBF-EC0D-D9BC-1048B44C58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7D2B8B7-FC27-2FF1-EAE3-60C53FA3AA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DEC9F-486F-4604-94D7-95C3EA6DD626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316830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90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F20EEC9-293F-6E17-DE9D-C10C2F2705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843858B-D40A-9B06-313F-8DAD00E38A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2134463-0A92-4EE8-0BE0-425CF6CF70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0669FD-B90E-434C-AD8A-906A348080A1}" type="datetimeFigureOut">
              <a:rPr lang="pt-BR" smtClean="0"/>
              <a:t>15/08/2024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CA7738A-547E-88A7-9A7B-A6D1B55A2B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EC56D20-E51F-E72A-078B-51460C54B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DEC9F-486F-4604-94D7-95C3EA6DD626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010657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90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6DC159-B0A4-1DF9-B208-80ED584440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1F3F5AD-A1F9-0ACC-815B-5ADA6E0CEB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51A94BBF-0DA2-2F9B-7A71-F776D73307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1ABFFD71-15DC-2272-0F9A-0D2316BC63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0669FD-B90E-434C-AD8A-906A348080A1}" type="datetimeFigureOut">
              <a:rPr lang="pt-BR" smtClean="0"/>
              <a:t>15/08/2024</a:t>
            </a:fld>
            <a:endParaRPr lang="pt-BR" dirty="0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D729C840-C8CE-4082-D5C0-205DE5BEC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53FE3106-56F6-A4E1-4D56-92B29F2E29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DEC9F-486F-4604-94D7-95C3EA6DD626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039515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90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62F0619-24CC-9A86-B9D0-366CA32FCD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1CB6766-73D2-CA35-C00D-D61F29A7B4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16FFECAE-C63B-6CCA-350A-F89387D70E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B6B85CF5-A21E-A971-00F0-37E53968B8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0490D48A-4054-4C6A-B93F-4EE541E283D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7565541D-700A-2069-0C6D-8405225C74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0669FD-B90E-434C-AD8A-906A348080A1}" type="datetimeFigureOut">
              <a:rPr lang="pt-BR" smtClean="0"/>
              <a:t>15/08/2024</a:t>
            </a:fld>
            <a:endParaRPr lang="pt-BR" dirty="0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1CA8AA41-DE6E-3B53-D45D-AC16D7E5E3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171B2889-A503-1457-BB43-0E4CB8C554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DEC9F-486F-4604-94D7-95C3EA6DD626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048291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90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A3359E-9EE0-AD75-2237-85B2CBD7DC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91CDAAA1-5300-3D50-3069-BC1E742AF0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0669FD-B90E-434C-AD8A-906A348080A1}" type="datetimeFigureOut">
              <a:rPr lang="pt-BR" smtClean="0"/>
              <a:t>15/08/2024</a:t>
            </a:fld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795EA238-A8D8-1C59-C2AA-B1325CED8A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02630327-3B32-70C6-4426-B8579E2915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DEC9F-486F-4604-94D7-95C3EA6DD626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732660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90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DD0A6829-34F9-4A79-49D8-F87260CBE4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0669FD-B90E-434C-AD8A-906A348080A1}" type="datetimeFigureOut">
              <a:rPr lang="pt-BR" smtClean="0"/>
              <a:t>15/08/2024</a:t>
            </a:fld>
            <a:endParaRPr lang="pt-BR" dirty="0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F87DE49B-7F11-DBE9-0B5F-E8589C0107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547F33D6-32C4-9C29-1C9D-B175BC514F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DEC9F-486F-4604-94D7-95C3EA6DD626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87548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90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EC650F1-27E1-A8FE-A3CB-BC2672349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8D6B549-0B31-55AB-8F92-C5E75003DE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E9388BAD-4A3E-D092-FF56-755890F4F0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1337547-2638-7819-F1E6-E2ED962EB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0669FD-B90E-434C-AD8A-906A348080A1}" type="datetimeFigureOut">
              <a:rPr lang="pt-BR" smtClean="0"/>
              <a:t>15/08/2024</a:t>
            </a:fld>
            <a:endParaRPr lang="pt-BR" dirty="0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F9C37D8-9555-EA33-6AFF-55D1F371EF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2E9BB94F-952B-E5A1-5416-5B405F2EA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DEC9F-486F-4604-94D7-95C3EA6DD626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925044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90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F4CCF9-0390-4E96-801D-0FEEAC0FB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94C4193B-FDFE-D5D2-EDEA-6A56E4CB898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 dirty="0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14F27091-7AD7-A42E-A667-E45521802D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321897A2-CDFA-12F7-894E-7B9C36968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0669FD-B90E-434C-AD8A-906A348080A1}" type="datetimeFigureOut">
              <a:rPr lang="pt-BR" smtClean="0"/>
              <a:t>15/08/2024</a:t>
            </a:fld>
            <a:endParaRPr lang="pt-BR" dirty="0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4204F01E-0B6E-6809-04FF-C389567D91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8833C1D-F467-65D2-F37A-65C3E7E20A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DEC9F-486F-4604-94D7-95C3EA6DD626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500442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90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4EF87F99-0FD3-96D7-40FF-F1E2915E7B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4120229-5B55-FE5F-E14F-331922A5F0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816468A-7BF8-689D-A409-8299E1610B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E0669FD-B90E-434C-AD8A-906A348080A1}" type="datetimeFigureOut">
              <a:rPr lang="pt-BR" smtClean="0"/>
              <a:t>15/08/2024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8165995-A344-C1A1-D259-8DAD4473C4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BDB1E00-389E-B87F-2D5A-135585110A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A8DEC9F-486F-4604-94D7-95C3EA6DD626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613911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90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10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hyperlink" Target="https://budionobsi.blogspot.com/2015/12/partner-kerja-cv-nita-gemilang.html" TargetMode="External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2.png"/><Relationship Id="rId10" Type="http://schemas.openxmlformats.org/officeDocument/2006/relationships/image" Target="../media/image8.sv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8.png"/><Relationship Id="rId3" Type="http://schemas.openxmlformats.org/officeDocument/2006/relationships/image" Target="../media/image14.png"/><Relationship Id="rId7" Type="http://schemas.openxmlformats.org/officeDocument/2006/relationships/image" Target="../media/image6.sv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6.png"/><Relationship Id="rId5" Type="http://schemas.openxmlformats.org/officeDocument/2006/relationships/image" Target="../media/image2.svg"/><Relationship Id="rId15" Type="http://schemas.openxmlformats.org/officeDocument/2006/relationships/image" Target="../media/image4.svg"/><Relationship Id="rId10" Type="http://schemas.openxmlformats.org/officeDocument/2006/relationships/image" Target="../media/image15.png"/><Relationship Id="rId4" Type="http://schemas.openxmlformats.org/officeDocument/2006/relationships/image" Target="../media/image1.png"/><Relationship Id="rId9" Type="http://schemas.openxmlformats.org/officeDocument/2006/relationships/image" Target="../media/image8.svg"/><Relationship Id="rId1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7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6.sv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4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11" Type="http://schemas.openxmlformats.org/officeDocument/2006/relationships/image" Target="../media/image5.png"/><Relationship Id="rId5" Type="http://schemas.openxmlformats.org/officeDocument/2006/relationships/image" Target="../media/image21.png"/><Relationship Id="rId15" Type="http://schemas.openxmlformats.org/officeDocument/2006/relationships/image" Target="../media/image3.png"/><Relationship Id="rId10" Type="http://schemas.openxmlformats.org/officeDocument/2006/relationships/image" Target="../media/image2.svg"/><Relationship Id="rId4" Type="http://schemas.openxmlformats.org/officeDocument/2006/relationships/image" Target="../media/image20.png"/><Relationship Id="rId9" Type="http://schemas.openxmlformats.org/officeDocument/2006/relationships/image" Target="../media/image1.png"/><Relationship Id="rId14" Type="http://schemas.openxmlformats.org/officeDocument/2006/relationships/image" Target="../media/image8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13" Type="http://schemas.openxmlformats.org/officeDocument/2006/relationships/image" Target="../media/image3.png"/><Relationship Id="rId3" Type="http://schemas.openxmlformats.org/officeDocument/2006/relationships/image" Target="../media/image25.png"/><Relationship Id="rId7" Type="http://schemas.openxmlformats.org/officeDocument/2006/relationships/image" Target="../media/image1.png"/><Relationship Id="rId12" Type="http://schemas.openxmlformats.org/officeDocument/2006/relationships/image" Target="../media/image8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11" Type="http://schemas.openxmlformats.org/officeDocument/2006/relationships/image" Target="../media/image7.png"/><Relationship Id="rId5" Type="http://schemas.openxmlformats.org/officeDocument/2006/relationships/image" Target="../media/image27.png"/><Relationship Id="rId10" Type="http://schemas.openxmlformats.org/officeDocument/2006/relationships/image" Target="../media/image6.svg"/><Relationship Id="rId4" Type="http://schemas.openxmlformats.org/officeDocument/2006/relationships/image" Target="../media/image26.png"/><Relationship Id="rId9" Type="http://schemas.openxmlformats.org/officeDocument/2006/relationships/image" Target="../media/image5.png"/><Relationship Id="rId14" Type="http://schemas.openxmlformats.org/officeDocument/2006/relationships/image" Target="../media/image4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9.png"/><Relationship Id="rId7" Type="http://schemas.openxmlformats.org/officeDocument/2006/relationships/image" Target="../media/image6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4.svg"/><Relationship Id="rId5" Type="http://schemas.openxmlformats.org/officeDocument/2006/relationships/image" Target="../media/image2.svg"/><Relationship Id="rId10" Type="http://schemas.openxmlformats.org/officeDocument/2006/relationships/image" Target="../media/image3.png"/><Relationship Id="rId4" Type="http://schemas.openxmlformats.org/officeDocument/2006/relationships/image" Target="../media/image1.png"/><Relationship Id="rId9" Type="http://schemas.openxmlformats.org/officeDocument/2006/relationships/image" Target="../media/image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Agrupar 21">
            <a:extLst>
              <a:ext uri="{FF2B5EF4-FFF2-40B4-BE49-F238E27FC236}">
                <a16:creationId xmlns:a16="http://schemas.microsoft.com/office/drawing/2014/main" id="{9D0F6FF8-76B6-5D79-E62E-19EDC2B812FD}"/>
              </a:ext>
            </a:extLst>
          </p:cNvPr>
          <p:cNvGrpSpPr/>
          <p:nvPr/>
        </p:nvGrpSpPr>
        <p:grpSpPr>
          <a:xfrm>
            <a:off x="-9773421" y="3005"/>
            <a:ext cx="12192000" cy="6858000"/>
            <a:chOff x="0" y="0"/>
            <a:chExt cx="12192000" cy="6858000"/>
          </a:xfrm>
        </p:grpSpPr>
        <p:sp>
          <p:nvSpPr>
            <p:cNvPr id="23" name="Retângulo 22">
              <a:extLst>
                <a:ext uri="{FF2B5EF4-FFF2-40B4-BE49-F238E27FC236}">
                  <a16:creationId xmlns:a16="http://schemas.microsoft.com/office/drawing/2014/main" id="{DCBF7971-5163-9D67-DC7E-9440275ED509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190500" algn="tl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4" name="Forma Livre: Forma 23">
              <a:extLst>
                <a:ext uri="{FF2B5EF4-FFF2-40B4-BE49-F238E27FC236}">
                  <a16:creationId xmlns:a16="http://schemas.microsoft.com/office/drawing/2014/main" id="{473E34F3-6620-8133-A20B-8784033C70CC}"/>
                </a:ext>
              </a:extLst>
            </p:cNvPr>
            <p:cNvSpPr/>
            <p:nvPr/>
          </p:nvSpPr>
          <p:spPr>
            <a:xfrm rot="10800000">
              <a:off x="11012893" y="2125408"/>
              <a:ext cx="1179107" cy="2607179"/>
            </a:xfrm>
            <a:custGeom>
              <a:avLst/>
              <a:gdLst>
                <a:gd name="connsiteX0" fmla="*/ 63661 w 1180618"/>
                <a:gd name="connsiteY0" fmla="*/ 0 h 2245490"/>
                <a:gd name="connsiteX1" fmla="*/ 1180618 w 1180618"/>
                <a:gd name="connsiteY1" fmla="*/ 1122745 h 2245490"/>
                <a:gd name="connsiteX2" fmla="*/ 63661 w 1180618"/>
                <a:gd name="connsiteY2" fmla="*/ 2245490 h 2245490"/>
                <a:gd name="connsiteX3" fmla="*/ 0 w 1180618"/>
                <a:gd name="connsiteY3" fmla="*/ 2239039 h 2245490"/>
                <a:gd name="connsiteX4" fmla="*/ 0 w 1180618"/>
                <a:gd name="connsiteY4" fmla="*/ 6451 h 2245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80618" h="2245490">
                  <a:moveTo>
                    <a:pt x="63661" y="0"/>
                  </a:moveTo>
                  <a:cubicBezTo>
                    <a:pt x="680539" y="0"/>
                    <a:pt x="1180618" y="502670"/>
                    <a:pt x="1180618" y="1122745"/>
                  </a:cubicBezTo>
                  <a:cubicBezTo>
                    <a:pt x="1180618" y="1742820"/>
                    <a:pt x="680539" y="2245490"/>
                    <a:pt x="63661" y="2245490"/>
                  </a:cubicBezTo>
                  <a:lnTo>
                    <a:pt x="0" y="2239039"/>
                  </a:lnTo>
                  <a:lnTo>
                    <a:pt x="0" y="645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 dirty="0"/>
            </a:p>
          </p:txBody>
        </p:sp>
      </p:grpSp>
      <p:grpSp>
        <p:nvGrpSpPr>
          <p:cNvPr id="26" name="Agrupar 25">
            <a:extLst>
              <a:ext uri="{FF2B5EF4-FFF2-40B4-BE49-F238E27FC236}">
                <a16:creationId xmlns:a16="http://schemas.microsoft.com/office/drawing/2014/main" id="{9D0F6FF8-76B6-5D79-E62E-19EDC2B812FD}"/>
              </a:ext>
            </a:extLst>
          </p:cNvPr>
          <p:cNvGrpSpPr/>
          <p:nvPr/>
        </p:nvGrpSpPr>
        <p:grpSpPr>
          <a:xfrm>
            <a:off x="-10146088" y="0"/>
            <a:ext cx="12273298" cy="6858000"/>
            <a:chOff x="0" y="0"/>
            <a:chExt cx="12273298" cy="6858000"/>
          </a:xfrm>
        </p:grpSpPr>
        <p:sp>
          <p:nvSpPr>
            <p:cNvPr id="27" name="Retângulo 26">
              <a:extLst>
                <a:ext uri="{FF2B5EF4-FFF2-40B4-BE49-F238E27FC236}">
                  <a16:creationId xmlns:a16="http://schemas.microsoft.com/office/drawing/2014/main" id="{DCBF7971-5163-9D67-DC7E-9440275ED509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190500" algn="tl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8" name="Forma Livre: Forma 27">
              <a:extLst>
                <a:ext uri="{FF2B5EF4-FFF2-40B4-BE49-F238E27FC236}">
                  <a16:creationId xmlns:a16="http://schemas.microsoft.com/office/drawing/2014/main" id="{473E34F3-6620-8133-A20B-8784033C70CC}"/>
                </a:ext>
              </a:extLst>
            </p:cNvPr>
            <p:cNvSpPr/>
            <p:nvPr/>
          </p:nvSpPr>
          <p:spPr>
            <a:xfrm rot="10800000">
              <a:off x="11012893" y="2125408"/>
              <a:ext cx="1179107" cy="2607179"/>
            </a:xfrm>
            <a:custGeom>
              <a:avLst/>
              <a:gdLst>
                <a:gd name="connsiteX0" fmla="*/ 63661 w 1180618"/>
                <a:gd name="connsiteY0" fmla="*/ 0 h 2245490"/>
                <a:gd name="connsiteX1" fmla="*/ 1180618 w 1180618"/>
                <a:gd name="connsiteY1" fmla="*/ 1122745 h 2245490"/>
                <a:gd name="connsiteX2" fmla="*/ 63661 w 1180618"/>
                <a:gd name="connsiteY2" fmla="*/ 2245490 h 2245490"/>
                <a:gd name="connsiteX3" fmla="*/ 0 w 1180618"/>
                <a:gd name="connsiteY3" fmla="*/ 2239039 h 2245490"/>
                <a:gd name="connsiteX4" fmla="*/ 0 w 1180618"/>
                <a:gd name="connsiteY4" fmla="*/ 6451 h 2245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80618" h="2245490">
                  <a:moveTo>
                    <a:pt x="63661" y="0"/>
                  </a:moveTo>
                  <a:cubicBezTo>
                    <a:pt x="680539" y="0"/>
                    <a:pt x="1180618" y="502670"/>
                    <a:pt x="1180618" y="1122745"/>
                  </a:cubicBezTo>
                  <a:cubicBezTo>
                    <a:pt x="1180618" y="1742820"/>
                    <a:pt x="680539" y="2245490"/>
                    <a:pt x="63661" y="2245490"/>
                  </a:cubicBezTo>
                  <a:lnTo>
                    <a:pt x="0" y="2239039"/>
                  </a:lnTo>
                  <a:lnTo>
                    <a:pt x="0" y="6451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 dirty="0"/>
            </a:p>
          </p:txBody>
        </p:sp>
        <p:sp>
          <p:nvSpPr>
            <p:cNvPr id="29" name="CaixaDeTexto 28">
              <a:extLst>
                <a:ext uri="{FF2B5EF4-FFF2-40B4-BE49-F238E27FC236}">
                  <a16:creationId xmlns:a16="http://schemas.microsoft.com/office/drawing/2014/main" id="{8FFCE061-B325-498F-BE9F-0A893B7C4B2D}"/>
                </a:ext>
              </a:extLst>
            </p:cNvPr>
            <p:cNvSpPr txBox="1"/>
            <p:nvPr/>
          </p:nvSpPr>
          <p:spPr>
            <a:xfrm rot="16200000">
              <a:off x="10942524" y="3133603"/>
              <a:ext cx="207677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3200" b="1" dirty="0">
                  <a:solidFill>
                    <a:schemeClr val="bg1"/>
                  </a:solidFill>
                </a:rPr>
                <a:t>Formação</a:t>
              </a:r>
              <a:endParaRPr lang="pt-BR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0" name="Agrupar 29">
            <a:extLst>
              <a:ext uri="{FF2B5EF4-FFF2-40B4-BE49-F238E27FC236}">
                <a16:creationId xmlns:a16="http://schemas.microsoft.com/office/drawing/2014/main" id="{B578DC47-32DE-9C85-3E31-1EEE87C69317}"/>
              </a:ext>
            </a:extLst>
          </p:cNvPr>
          <p:cNvGrpSpPr/>
          <p:nvPr/>
        </p:nvGrpSpPr>
        <p:grpSpPr>
          <a:xfrm>
            <a:off x="-10524236" y="-48"/>
            <a:ext cx="12281839" cy="6858000"/>
            <a:chOff x="0" y="0"/>
            <a:chExt cx="12281839" cy="6858000"/>
          </a:xfrm>
        </p:grpSpPr>
        <p:sp>
          <p:nvSpPr>
            <p:cNvPr id="31" name="Retângulo 30">
              <a:extLst>
                <a:ext uri="{FF2B5EF4-FFF2-40B4-BE49-F238E27FC236}">
                  <a16:creationId xmlns:a16="http://schemas.microsoft.com/office/drawing/2014/main" id="{1C1B22D2-5F88-AAA3-9C28-3C7883054E1F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190500" algn="tl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2" name="Forma Livre: Forma 31">
              <a:extLst>
                <a:ext uri="{FF2B5EF4-FFF2-40B4-BE49-F238E27FC236}">
                  <a16:creationId xmlns:a16="http://schemas.microsoft.com/office/drawing/2014/main" id="{C85C4477-7DB3-6352-877D-C8B16B806CC1}"/>
                </a:ext>
              </a:extLst>
            </p:cNvPr>
            <p:cNvSpPr/>
            <p:nvPr/>
          </p:nvSpPr>
          <p:spPr>
            <a:xfrm rot="10800000">
              <a:off x="11012893" y="2125408"/>
              <a:ext cx="1179107" cy="2607179"/>
            </a:xfrm>
            <a:custGeom>
              <a:avLst/>
              <a:gdLst>
                <a:gd name="connsiteX0" fmla="*/ 63661 w 1180618"/>
                <a:gd name="connsiteY0" fmla="*/ 0 h 2245490"/>
                <a:gd name="connsiteX1" fmla="*/ 1180618 w 1180618"/>
                <a:gd name="connsiteY1" fmla="*/ 1122745 h 2245490"/>
                <a:gd name="connsiteX2" fmla="*/ 63661 w 1180618"/>
                <a:gd name="connsiteY2" fmla="*/ 2245490 h 2245490"/>
                <a:gd name="connsiteX3" fmla="*/ 0 w 1180618"/>
                <a:gd name="connsiteY3" fmla="*/ 2239039 h 2245490"/>
                <a:gd name="connsiteX4" fmla="*/ 0 w 1180618"/>
                <a:gd name="connsiteY4" fmla="*/ 6451 h 2245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80618" h="2245490">
                  <a:moveTo>
                    <a:pt x="63661" y="0"/>
                  </a:moveTo>
                  <a:cubicBezTo>
                    <a:pt x="680539" y="0"/>
                    <a:pt x="1180618" y="502670"/>
                    <a:pt x="1180618" y="1122745"/>
                  </a:cubicBezTo>
                  <a:cubicBezTo>
                    <a:pt x="1180618" y="1742820"/>
                    <a:pt x="680539" y="2245490"/>
                    <a:pt x="63661" y="2245490"/>
                  </a:cubicBezTo>
                  <a:lnTo>
                    <a:pt x="0" y="2239039"/>
                  </a:lnTo>
                  <a:lnTo>
                    <a:pt x="0" y="645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 dirty="0"/>
            </a:p>
          </p:txBody>
        </p:sp>
        <p:sp>
          <p:nvSpPr>
            <p:cNvPr id="33" name="CaixaDeTexto 32">
              <a:extLst>
                <a:ext uri="{FF2B5EF4-FFF2-40B4-BE49-F238E27FC236}">
                  <a16:creationId xmlns:a16="http://schemas.microsoft.com/office/drawing/2014/main" id="{39F3B675-747F-3C7A-C434-1657914102AE}"/>
                </a:ext>
              </a:extLst>
            </p:cNvPr>
            <p:cNvSpPr txBox="1"/>
            <p:nvPr/>
          </p:nvSpPr>
          <p:spPr>
            <a:xfrm rot="16200000">
              <a:off x="11219273" y="3136609"/>
              <a:ext cx="154035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3200" b="1" dirty="0">
                  <a:solidFill>
                    <a:schemeClr val="bg1"/>
                  </a:solidFill>
                </a:rPr>
                <a:t>Poder</a:t>
              </a:r>
              <a:endParaRPr lang="pt-BR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4" name="Agrupar 33">
            <a:extLst>
              <a:ext uri="{FF2B5EF4-FFF2-40B4-BE49-F238E27FC236}">
                <a16:creationId xmlns:a16="http://schemas.microsoft.com/office/drawing/2014/main" id="{21DC5ED2-290C-0D9E-EF59-3D6D19949EFF}"/>
              </a:ext>
            </a:extLst>
          </p:cNvPr>
          <p:cNvGrpSpPr/>
          <p:nvPr/>
        </p:nvGrpSpPr>
        <p:grpSpPr>
          <a:xfrm>
            <a:off x="-10896903" y="-3005"/>
            <a:ext cx="12227799" cy="6858000"/>
            <a:chOff x="0" y="0"/>
            <a:chExt cx="12227799" cy="6858000"/>
          </a:xfrm>
        </p:grpSpPr>
        <p:sp>
          <p:nvSpPr>
            <p:cNvPr id="35" name="Retângulo 34">
              <a:extLst>
                <a:ext uri="{FF2B5EF4-FFF2-40B4-BE49-F238E27FC236}">
                  <a16:creationId xmlns:a16="http://schemas.microsoft.com/office/drawing/2014/main" id="{3428F728-5B76-E5E4-D8F9-E920C130A561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190500" algn="tl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6" name="Forma Livre: Forma 35">
              <a:extLst>
                <a:ext uri="{FF2B5EF4-FFF2-40B4-BE49-F238E27FC236}">
                  <a16:creationId xmlns:a16="http://schemas.microsoft.com/office/drawing/2014/main" id="{786ED4E1-EDFC-7197-08F6-8B6627199AA9}"/>
                </a:ext>
              </a:extLst>
            </p:cNvPr>
            <p:cNvSpPr/>
            <p:nvPr/>
          </p:nvSpPr>
          <p:spPr>
            <a:xfrm rot="10800000">
              <a:off x="11012893" y="2125408"/>
              <a:ext cx="1179107" cy="2607179"/>
            </a:xfrm>
            <a:custGeom>
              <a:avLst/>
              <a:gdLst>
                <a:gd name="connsiteX0" fmla="*/ 63661 w 1180618"/>
                <a:gd name="connsiteY0" fmla="*/ 0 h 2245490"/>
                <a:gd name="connsiteX1" fmla="*/ 1180618 w 1180618"/>
                <a:gd name="connsiteY1" fmla="*/ 1122745 h 2245490"/>
                <a:gd name="connsiteX2" fmla="*/ 63661 w 1180618"/>
                <a:gd name="connsiteY2" fmla="*/ 2245490 h 2245490"/>
                <a:gd name="connsiteX3" fmla="*/ 0 w 1180618"/>
                <a:gd name="connsiteY3" fmla="*/ 2239039 h 2245490"/>
                <a:gd name="connsiteX4" fmla="*/ 0 w 1180618"/>
                <a:gd name="connsiteY4" fmla="*/ 6451 h 2245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80618" h="2245490">
                  <a:moveTo>
                    <a:pt x="63661" y="0"/>
                  </a:moveTo>
                  <a:cubicBezTo>
                    <a:pt x="680539" y="0"/>
                    <a:pt x="1180618" y="502670"/>
                    <a:pt x="1180618" y="1122745"/>
                  </a:cubicBezTo>
                  <a:cubicBezTo>
                    <a:pt x="1180618" y="1742820"/>
                    <a:pt x="680539" y="2245490"/>
                    <a:pt x="63661" y="2245490"/>
                  </a:cubicBezTo>
                  <a:lnTo>
                    <a:pt x="0" y="2239039"/>
                  </a:lnTo>
                  <a:lnTo>
                    <a:pt x="0" y="6451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 dirty="0"/>
            </a:p>
          </p:txBody>
        </p:sp>
        <p:sp>
          <p:nvSpPr>
            <p:cNvPr id="37" name="CaixaDeTexto 36">
              <a:extLst>
                <a:ext uri="{FF2B5EF4-FFF2-40B4-BE49-F238E27FC236}">
                  <a16:creationId xmlns:a16="http://schemas.microsoft.com/office/drawing/2014/main" id="{5FBEA9E7-D3B4-6A15-7B78-3BA852F4EA26}"/>
                </a:ext>
              </a:extLst>
            </p:cNvPr>
            <p:cNvSpPr txBox="1"/>
            <p:nvPr/>
          </p:nvSpPr>
          <p:spPr>
            <a:xfrm rot="16200000">
              <a:off x="10739782" y="3110144"/>
              <a:ext cx="239126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3200" b="1" dirty="0">
                  <a:solidFill>
                    <a:schemeClr val="bg1"/>
                  </a:solidFill>
                </a:rPr>
                <a:t>Finalização</a:t>
              </a:r>
              <a:endParaRPr lang="pt-BR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AC0523AE-90A5-4AB9-B6E3-1992F4BD0EDE}"/>
              </a:ext>
            </a:extLst>
          </p:cNvPr>
          <p:cNvSpPr txBox="1"/>
          <p:nvPr/>
        </p:nvSpPr>
        <p:spPr>
          <a:xfrm rot="16200000">
            <a:off x="1009821" y="3176353"/>
            <a:ext cx="24338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solidFill>
                  <a:schemeClr val="bg1"/>
                </a:solidFill>
              </a:rPr>
              <a:t>Trabalho</a:t>
            </a:r>
            <a:endParaRPr lang="pt-BR" sz="1200" b="1" dirty="0">
              <a:solidFill>
                <a:schemeClr val="bg1"/>
              </a:solidFill>
            </a:endParaRPr>
          </a:p>
        </p:txBody>
      </p:sp>
      <p:pic>
        <p:nvPicPr>
          <p:cNvPr id="2" name="Elemento gráfico 48" descr="Ícone de peso-pesado">
            <a:extLst>
              <a:ext uri="{FF2B5EF4-FFF2-40B4-BE49-F238E27FC236}">
                <a16:creationId xmlns:a16="http://schemas.microsoft.com/office/drawing/2014/main" id="{CCB27ACA-A4CD-095F-CC4B-E79D3CF7BE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64106" y="5351409"/>
            <a:ext cx="1108728" cy="637200"/>
          </a:xfrm>
          <a:prstGeom prst="rect">
            <a:avLst/>
          </a:prstGeom>
        </p:spPr>
      </p:pic>
      <p:pic>
        <p:nvPicPr>
          <p:cNvPr id="3" name="Elemento gráfico 49" descr="Ícone de avião">
            <a:extLst>
              <a:ext uri="{FF2B5EF4-FFF2-40B4-BE49-F238E27FC236}">
                <a16:creationId xmlns:a16="http://schemas.microsoft.com/office/drawing/2014/main" id="{82484ACC-69FC-3452-3D2F-ABA40F3947E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719450" y="5365552"/>
            <a:ext cx="1774800" cy="633857"/>
          </a:xfrm>
          <a:prstGeom prst="rect">
            <a:avLst/>
          </a:prstGeom>
        </p:spPr>
      </p:pic>
      <p:pic>
        <p:nvPicPr>
          <p:cNvPr id="4" name="Elemento gráfico 50" descr="Ícone de navio">
            <a:extLst>
              <a:ext uri="{FF2B5EF4-FFF2-40B4-BE49-F238E27FC236}">
                <a16:creationId xmlns:a16="http://schemas.microsoft.com/office/drawing/2014/main" id="{B66369B4-56D0-0AB2-2552-AF041EF5B56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H="1">
            <a:off x="10078076" y="5351409"/>
            <a:ext cx="1728000" cy="648000"/>
          </a:xfrm>
          <a:prstGeom prst="rect">
            <a:avLst/>
          </a:prstGeom>
        </p:spPr>
      </p:pic>
      <p:pic>
        <p:nvPicPr>
          <p:cNvPr id="5" name="Elemento gráfico 52" descr="Ícone de peso-leve">
            <a:extLst>
              <a:ext uri="{FF2B5EF4-FFF2-40B4-BE49-F238E27FC236}">
                <a16:creationId xmlns:a16="http://schemas.microsoft.com/office/drawing/2014/main" id="{68D469EF-2864-F579-0B38-D4F12CA9EE8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223945" y="5441409"/>
            <a:ext cx="1293545" cy="558000"/>
          </a:xfrm>
          <a:prstGeom prst="rect">
            <a:avLst/>
          </a:prstGeom>
        </p:spPr>
      </p:pic>
      <p:sp>
        <p:nvSpPr>
          <p:cNvPr id="6" name="Retângulo: Cantos Diagonais Recortados 5">
            <a:extLst>
              <a:ext uri="{FF2B5EF4-FFF2-40B4-BE49-F238E27FC236}">
                <a16:creationId xmlns:a16="http://schemas.microsoft.com/office/drawing/2014/main" id="{35AEB9BA-1C79-2F20-8ACF-3D44C8430D59}"/>
              </a:ext>
            </a:extLst>
          </p:cNvPr>
          <p:cNvSpPr/>
          <p:nvPr/>
        </p:nvSpPr>
        <p:spPr>
          <a:xfrm>
            <a:off x="3450162" y="114688"/>
            <a:ext cx="8070859" cy="1319715"/>
          </a:xfrm>
          <a:prstGeom prst="snip2DiagRect">
            <a:avLst/>
          </a:prstGeom>
          <a:solidFill>
            <a:srgbClr val="FF0000"/>
          </a:solid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7200" dirty="0">
                <a:ln w="0"/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Aptos Black" panose="020F0502020204030204" pitchFamily="34" charset="0"/>
              </a:rPr>
              <a:t>        Nosso time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16228F0C-D333-168C-55D9-DB2BE14210D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2415489" y="155838"/>
            <a:ext cx="3511093" cy="2018878"/>
          </a:xfrm>
          <a:prstGeom prst="rect">
            <a:avLst/>
          </a:prstGeom>
        </p:spPr>
      </p:pic>
      <p:sp>
        <p:nvSpPr>
          <p:cNvPr id="8" name="Retângulo: Cantos Diagonais Recortados 7">
            <a:extLst>
              <a:ext uri="{FF2B5EF4-FFF2-40B4-BE49-F238E27FC236}">
                <a16:creationId xmlns:a16="http://schemas.microsoft.com/office/drawing/2014/main" id="{DC612595-504A-6B50-5726-983A6F67299A}"/>
              </a:ext>
            </a:extLst>
          </p:cNvPr>
          <p:cNvSpPr/>
          <p:nvPr/>
        </p:nvSpPr>
        <p:spPr>
          <a:xfrm>
            <a:off x="5953434" y="1439351"/>
            <a:ext cx="6122576" cy="1319715"/>
          </a:xfrm>
          <a:prstGeom prst="snip2DiagRect">
            <a:avLst/>
          </a:prstGeom>
          <a:ln/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6600" dirty="0">
                <a:ln w="0"/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Aptos Black" panose="020F0502020204030204" pitchFamily="34" charset="0"/>
              </a:rPr>
              <a:t>Quem Somos?</a:t>
            </a:r>
            <a:endParaRPr lang="pt-BR" sz="6000" dirty="0">
              <a:latin typeface="Aptos Black" panose="020F0502020204030204" pitchFamily="34" charset="0"/>
            </a:endParaRP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1E044735-7166-2CE5-190D-FC833F71EB6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95273" y="3172638"/>
            <a:ext cx="1978134" cy="189911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9AA45796-6800-CCE1-330E-AE899FF01BA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268666" y="3172638"/>
            <a:ext cx="2037984" cy="189911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7E624F53-5257-E505-0D69-FAFD53F17E3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449312" y="3052870"/>
            <a:ext cx="2163335" cy="201887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02BCB425-709C-9D47-B8A2-360D4C725362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827941" y="3148130"/>
            <a:ext cx="1978135" cy="192361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9463959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Agrupar 21">
            <a:extLst>
              <a:ext uri="{FF2B5EF4-FFF2-40B4-BE49-F238E27FC236}">
                <a16:creationId xmlns:a16="http://schemas.microsoft.com/office/drawing/2014/main" id="{9D0F6FF8-76B6-5D79-E62E-19EDC2B812FD}"/>
              </a:ext>
            </a:extLst>
          </p:cNvPr>
          <p:cNvGrpSpPr/>
          <p:nvPr/>
        </p:nvGrpSpPr>
        <p:grpSpPr>
          <a:xfrm>
            <a:off x="90112" y="13548"/>
            <a:ext cx="12192000" cy="6858000"/>
            <a:chOff x="0" y="0"/>
            <a:chExt cx="12192000" cy="6858000"/>
          </a:xfrm>
        </p:grpSpPr>
        <p:sp>
          <p:nvSpPr>
            <p:cNvPr id="23" name="Retângulo 22">
              <a:extLst>
                <a:ext uri="{FF2B5EF4-FFF2-40B4-BE49-F238E27FC236}">
                  <a16:creationId xmlns:a16="http://schemas.microsoft.com/office/drawing/2014/main" id="{DCBF7971-5163-9D67-DC7E-9440275ED509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190500" algn="tl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4" name="Forma Livre: Forma 23">
              <a:extLst>
                <a:ext uri="{FF2B5EF4-FFF2-40B4-BE49-F238E27FC236}">
                  <a16:creationId xmlns:a16="http://schemas.microsoft.com/office/drawing/2014/main" id="{473E34F3-6620-8133-A20B-8784033C70CC}"/>
                </a:ext>
              </a:extLst>
            </p:cNvPr>
            <p:cNvSpPr/>
            <p:nvPr/>
          </p:nvSpPr>
          <p:spPr>
            <a:xfrm rot="10800000">
              <a:off x="11012893" y="2125408"/>
              <a:ext cx="1179107" cy="2607179"/>
            </a:xfrm>
            <a:custGeom>
              <a:avLst/>
              <a:gdLst>
                <a:gd name="connsiteX0" fmla="*/ 63661 w 1180618"/>
                <a:gd name="connsiteY0" fmla="*/ 0 h 2245490"/>
                <a:gd name="connsiteX1" fmla="*/ 1180618 w 1180618"/>
                <a:gd name="connsiteY1" fmla="*/ 1122745 h 2245490"/>
                <a:gd name="connsiteX2" fmla="*/ 63661 w 1180618"/>
                <a:gd name="connsiteY2" fmla="*/ 2245490 h 2245490"/>
                <a:gd name="connsiteX3" fmla="*/ 0 w 1180618"/>
                <a:gd name="connsiteY3" fmla="*/ 2239039 h 2245490"/>
                <a:gd name="connsiteX4" fmla="*/ 0 w 1180618"/>
                <a:gd name="connsiteY4" fmla="*/ 6451 h 2245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80618" h="2245490">
                  <a:moveTo>
                    <a:pt x="63661" y="0"/>
                  </a:moveTo>
                  <a:cubicBezTo>
                    <a:pt x="680539" y="0"/>
                    <a:pt x="1180618" y="502670"/>
                    <a:pt x="1180618" y="1122745"/>
                  </a:cubicBezTo>
                  <a:cubicBezTo>
                    <a:pt x="1180618" y="1742820"/>
                    <a:pt x="680539" y="2245490"/>
                    <a:pt x="63661" y="2245490"/>
                  </a:cubicBezTo>
                  <a:lnTo>
                    <a:pt x="0" y="2239039"/>
                  </a:lnTo>
                  <a:lnTo>
                    <a:pt x="0" y="645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 dirty="0"/>
            </a:p>
          </p:txBody>
        </p:sp>
      </p:grpSp>
      <p:grpSp>
        <p:nvGrpSpPr>
          <p:cNvPr id="26" name="Agrupar 25">
            <a:extLst>
              <a:ext uri="{FF2B5EF4-FFF2-40B4-BE49-F238E27FC236}">
                <a16:creationId xmlns:a16="http://schemas.microsoft.com/office/drawing/2014/main" id="{9D0F6FF8-76B6-5D79-E62E-19EDC2B812FD}"/>
              </a:ext>
            </a:extLst>
          </p:cNvPr>
          <p:cNvGrpSpPr/>
          <p:nvPr/>
        </p:nvGrpSpPr>
        <p:grpSpPr>
          <a:xfrm>
            <a:off x="-10146088" y="0"/>
            <a:ext cx="12273298" cy="6858000"/>
            <a:chOff x="0" y="0"/>
            <a:chExt cx="12273298" cy="6858000"/>
          </a:xfrm>
        </p:grpSpPr>
        <p:sp>
          <p:nvSpPr>
            <p:cNvPr id="27" name="Retângulo 26">
              <a:extLst>
                <a:ext uri="{FF2B5EF4-FFF2-40B4-BE49-F238E27FC236}">
                  <a16:creationId xmlns:a16="http://schemas.microsoft.com/office/drawing/2014/main" id="{DCBF7971-5163-9D67-DC7E-9440275ED509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190500" algn="tl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8" name="Forma Livre: Forma 27">
              <a:extLst>
                <a:ext uri="{FF2B5EF4-FFF2-40B4-BE49-F238E27FC236}">
                  <a16:creationId xmlns:a16="http://schemas.microsoft.com/office/drawing/2014/main" id="{473E34F3-6620-8133-A20B-8784033C70CC}"/>
                </a:ext>
              </a:extLst>
            </p:cNvPr>
            <p:cNvSpPr/>
            <p:nvPr/>
          </p:nvSpPr>
          <p:spPr>
            <a:xfrm rot="10800000">
              <a:off x="11012893" y="2125408"/>
              <a:ext cx="1179107" cy="2607179"/>
            </a:xfrm>
            <a:custGeom>
              <a:avLst/>
              <a:gdLst>
                <a:gd name="connsiteX0" fmla="*/ 63661 w 1180618"/>
                <a:gd name="connsiteY0" fmla="*/ 0 h 2245490"/>
                <a:gd name="connsiteX1" fmla="*/ 1180618 w 1180618"/>
                <a:gd name="connsiteY1" fmla="*/ 1122745 h 2245490"/>
                <a:gd name="connsiteX2" fmla="*/ 63661 w 1180618"/>
                <a:gd name="connsiteY2" fmla="*/ 2245490 h 2245490"/>
                <a:gd name="connsiteX3" fmla="*/ 0 w 1180618"/>
                <a:gd name="connsiteY3" fmla="*/ 2239039 h 2245490"/>
                <a:gd name="connsiteX4" fmla="*/ 0 w 1180618"/>
                <a:gd name="connsiteY4" fmla="*/ 6451 h 2245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80618" h="2245490">
                  <a:moveTo>
                    <a:pt x="63661" y="0"/>
                  </a:moveTo>
                  <a:cubicBezTo>
                    <a:pt x="680539" y="0"/>
                    <a:pt x="1180618" y="502670"/>
                    <a:pt x="1180618" y="1122745"/>
                  </a:cubicBezTo>
                  <a:cubicBezTo>
                    <a:pt x="1180618" y="1742820"/>
                    <a:pt x="680539" y="2245490"/>
                    <a:pt x="63661" y="2245490"/>
                  </a:cubicBezTo>
                  <a:lnTo>
                    <a:pt x="0" y="2239039"/>
                  </a:lnTo>
                  <a:lnTo>
                    <a:pt x="0" y="6451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 dirty="0"/>
            </a:p>
          </p:txBody>
        </p:sp>
        <p:sp>
          <p:nvSpPr>
            <p:cNvPr id="29" name="CaixaDeTexto 28">
              <a:extLst>
                <a:ext uri="{FF2B5EF4-FFF2-40B4-BE49-F238E27FC236}">
                  <a16:creationId xmlns:a16="http://schemas.microsoft.com/office/drawing/2014/main" id="{8FFCE061-B325-498F-BE9F-0A893B7C4B2D}"/>
                </a:ext>
              </a:extLst>
            </p:cNvPr>
            <p:cNvSpPr txBox="1"/>
            <p:nvPr/>
          </p:nvSpPr>
          <p:spPr>
            <a:xfrm rot="16200000">
              <a:off x="10942524" y="3133603"/>
              <a:ext cx="207677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3200" b="1" dirty="0">
                  <a:solidFill>
                    <a:schemeClr val="bg1"/>
                  </a:solidFill>
                </a:rPr>
                <a:t>Formação</a:t>
              </a:r>
              <a:endParaRPr lang="pt-BR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0" name="Agrupar 29">
            <a:extLst>
              <a:ext uri="{FF2B5EF4-FFF2-40B4-BE49-F238E27FC236}">
                <a16:creationId xmlns:a16="http://schemas.microsoft.com/office/drawing/2014/main" id="{B578DC47-32DE-9C85-3E31-1EEE87C69317}"/>
              </a:ext>
            </a:extLst>
          </p:cNvPr>
          <p:cNvGrpSpPr/>
          <p:nvPr/>
        </p:nvGrpSpPr>
        <p:grpSpPr>
          <a:xfrm>
            <a:off x="-10524236" y="-48"/>
            <a:ext cx="12281839" cy="6858000"/>
            <a:chOff x="0" y="0"/>
            <a:chExt cx="12281839" cy="6858000"/>
          </a:xfrm>
        </p:grpSpPr>
        <p:sp>
          <p:nvSpPr>
            <p:cNvPr id="31" name="Retângulo 30">
              <a:extLst>
                <a:ext uri="{FF2B5EF4-FFF2-40B4-BE49-F238E27FC236}">
                  <a16:creationId xmlns:a16="http://schemas.microsoft.com/office/drawing/2014/main" id="{1C1B22D2-5F88-AAA3-9C28-3C7883054E1F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190500" algn="tl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2" name="Forma Livre: Forma 31">
              <a:extLst>
                <a:ext uri="{FF2B5EF4-FFF2-40B4-BE49-F238E27FC236}">
                  <a16:creationId xmlns:a16="http://schemas.microsoft.com/office/drawing/2014/main" id="{C85C4477-7DB3-6352-877D-C8B16B806CC1}"/>
                </a:ext>
              </a:extLst>
            </p:cNvPr>
            <p:cNvSpPr/>
            <p:nvPr/>
          </p:nvSpPr>
          <p:spPr>
            <a:xfrm rot="10800000">
              <a:off x="11012893" y="2125408"/>
              <a:ext cx="1179107" cy="2607179"/>
            </a:xfrm>
            <a:custGeom>
              <a:avLst/>
              <a:gdLst>
                <a:gd name="connsiteX0" fmla="*/ 63661 w 1180618"/>
                <a:gd name="connsiteY0" fmla="*/ 0 h 2245490"/>
                <a:gd name="connsiteX1" fmla="*/ 1180618 w 1180618"/>
                <a:gd name="connsiteY1" fmla="*/ 1122745 h 2245490"/>
                <a:gd name="connsiteX2" fmla="*/ 63661 w 1180618"/>
                <a:gd name="connsiteY2" fmla="*/ 2245490 h 2245490"/>
                <a:gd name="connsiteX3" fmla="*/ 0 w 1180618"/>
                <a:gd name="connsiteY3" fmla="*/ 2239039 h 2245490"/>
                <a:gd name="connsiteX4" fmla="*/ 0 w 1180618"/>
                <a:gd name="connsiteY4" fmla="*/ 6451 h 2245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80618" h="2245490">
                  <a:moveTo>
                    <a:pt x="63661" y="0"/>
                  </a:moveTo>
                  <a:cubicBezTo>
                    <a:pt x="680539" y="0"/>
                    <a:pt x="1180618" y="502670"/>
                    <a:pt x="1180618" y="1122745"/>
                  </a:cubicBezTo>
                  <a:cubicBezTo>
                    <a:pt x="1180618" y="1742820"/>
                    <a:pt x="680539" y="2245490"/>
                    <a:pt x="63661" y="2245490"/>
                  </a:cubicBezTo>
                  <a:lnTo>
                    <a:pt x="0" y="2239039"/>
                  </a:lnTo>
                  <a:lnTo>
                    <a:pt x="0" y="645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 dirty="0"/>
            </a:p>
          </p:txBody>
        </p:sp>
        <p:sp>
          <p:nvSpPr>
            <p:cNvPr id="33" name="CaixaDeTexto 32">
              <a:extLst>
                <a:ext uri="{FF2B5EF4-FFF2-40B4-BE49-F238E27FC236}">
                  <a16:creationId xmlns:a16="http://schemas.microsoft.com/office/drawing/2014/main" id="{39F3B675-747F-3C7A-C434-1657914102AE}"/>
                </a:ext>
              </a:extLst>
            </p:cNvPr>
            <p:cNvSpPr txBox="1"/>
            <p:nvPr/>
          </p:nvSpPr>
          <p:spPr>
            <a:xfrm rot="16200000">
              <a:off x="11219273" y="3136609"/>
              <a:ext cx="154035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3200" b="1" dirty="0">
                  <a:solidFill>
                    <a:schemeClr val="bg1"/>
                  </a:solidFill>
                </a:rPr>
                <a:t>Poder</a:t>
              </a:r>
              <a:endParaRPr lang="pt-BR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4" name="Agrupar 33">
            <a:extLst>
              <a:ext uri="{FF2B5EF4-FFF2-40B4-BE49-F238E27FC236}">
                <a16:creationId xmlns:a16="http://schemas.microsoft.com/office/drawing/2014/main" id="{21DC5ED2-290C-0D9E-EF59-3D6D19949EFF}"/>
              </a:ext>
            </a:extLst>
          </p:cNvPr>
          <p:cNvGrpSpPr/>
          <p:nvPr/>
        </p:nvGrpSpPr>
        <p:grpSpPr>
          <a:xfrm>
            <a:off x="-10896903" y="-3005"/>
            <a:ext cx="12227799" cy="6858000"/>
            <a:chOff x="0" y="0"/>
            <a:chExt cx="12227799" cy="6858000"/>
          </a:xfrm>
        </p:grpSpPr>
        <p:sp>
          <p:nvSpPr>
            <p:cNvPr id="35" name="Retângulo 34">
              <a:extLst>
                <a:ext uri="{FF2B5EF4-FFF2-40B4-BE49-F238E27FC236}">
                  <a16:creationId xmlns:a16="http://schemas.microsoft.com/office/drawing/2014/main" id="{3428F728-5B76-E5E4-D8F9-E920C130A561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190500" algn="tl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6" name="Forma Livre: Forma 35">
              <a:extLst>
                <a:ext uri="{FF2B5EF4-FFF2-40B4-BE49-F238E27FC236}">
                  <a16:creationId xmlns:a16="http://schemas.microsoft.com/office/drawing/2014/main" id="{786ED4E1-EDFC-7197-08F6-8B6627199AA9}"/>
                </a:ext>
              </a:extLst>
            </p:cNvPr>
            <p:cNvSpPr/>
            <p:nvPr/>
          </p:nvSpPr>
          <p:spPr>
            <a:xfrm rot="10800000">
              <a:off x="11012893" y="2125408"/>
              <a:ext cx="1179107" cy="2607179"/>
            </a:xfrm>
            <a:custGeom>
              <a:avLst/>
              <a:gdLst>
                <a:gd name="connsiteX0" fmla="*/ 63661 w 1180618"/>
                <a:gd name="connsiteY0" fmla="*/ 0 h 2245490"/>
                <a:gd name="connsiteX1" fmla="*/ 1180618 w 1180618"/>
                <a:gd name="connsiteY1" fmla="*/ 1122745 h 2245490"/>
                <a:gd name="connsiteX2" fmla="*/ 63661 w 1180618"/>
                <a:gd name="connsiteY2" fmla="*/ 2245490 h 2245490"/>
                <a:gd name="connsiteX3" fmla="*/ 0 w 1180618"/>
                <a:gd name="connsiteY3" fmla="*/ 2239039 h 2245490"/>
                <a:gd name="connsiteX4" fmla="*/ 0 w 1180618"/>
                <a:gd name="connsiteY4" fmla="*/ 6451 h 2245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80618" h="2245490">
                  <a:moveTo>
                    <a:pt x="63661" y="0"/>
                  </a:moveTo>
                  <a:cubicBezTo>
                    <a:pt x="680539" y="0"/>
                    <a:pt x="1180618" y="502670"/>
                    <a:pt x="1180618" y="1122745"/>
                  </a:cubicBezTo>
                  <a:cubicBezTo>
                    <a:pt x="1180618" y="1742820"/>
                    <a:pt x="680539" y="2245490"/>
                    <a:pt x="63661" y="2245490"/>
                  </a:cubicBezTo>
                  <a:lnTo>
                    <a:pt x="0" y="2239039"/>
                  </a:lnTo>
                  <a:lnTo>
                    <a:pt x="0" y="6451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 dirty="0"/>
            </a:p>
          </p:txBody>
        </p:sp>
        <p:sp>
          <p:nvSpPr>
            <p:cNvPr id="37" name="CaixaDeTexto 36">
              <a:extLst>
                <a:ext uri="{FF2B5EF4-FFF2-40B4-BE49-F238E27FC236}">
                  <a16:creationId xmlns:a16="http://schemas.microsoft.com/office/drawing/2014/main" id="{5FBEA9E7-D3B4-6A15-7B78-3BA852F4EA26}"/>
                </a:ext>
              </a:extLst>
            </p:cNvPr>
            <p:cNvSpPr txBox="1"/>
            <p:nvPr/>
          </p:nvSpPr>
          <p:spPr>
            <a:xfrm rot="16200000">
              <a:off x="10739782" y="3110144"/>
              <a:ext cx="239126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3200" b="1" dirty="0">
                  <a:solidFill>
                    <a:schemeClr val="bg1"/>
                  </a:solidFill>
                </a:rPr>
                <a:t>Finalização</a:t>
              </a:r>
              <a:endParaRPr lang="pt-BR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AC0523AE-90A5-4AB9-B6E3-1992F4BD0EDE}"/>
              </a:ext>
            </a:extLst>
          </p:cNvPr>
          <p:cNvSpPr txBox="1"/>
          <p:nvPr/>
        </p:nvSpPr>
        <p:spPr>
          <a:xfrm rot="16200000">
            <a:off x="10783242" y="3176353"/>
            <a:ext cx="24338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solidFill>
                  <a:schemeClr val="bg1"/>
                </a:solidFill>
              </a:rPr>
              <a:t>Trabalho</a:t>
            </a:r>
            <a:endParaRPr lang="pt-BR" sz="1200" b="1" dirty="0">
              <a:solidFill>
                <a:schemeClr val="bg1"/>
              </a:solidFill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70AECF56-02C0-489F-B316-9D1796C028A7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386692" y="498769"/>
            <a:ext cx="2520000" cy="21600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9" name="Elemento gráfico 48" descr="Ícone de peso-pesado">
            <a:extLst>
              <a:ext uri="{FF2B5EF4-FFF2-40B4-BE49-F238E27FC236}">
                <a16:creationId xmlns:a16="http://schemas.microsoft.com/office/drawing/2014/main" id="{C1D83AE9-EC09-475F-9B8C-C13C6DE58A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97705" y="3119363"/>
            <a:ext cx="1108728" cy="637200"/>
          </a:xfrm>
          <a:prstGeom prst="rect">
            <a:avLst/>
          </a:prstGeom>
        </p:spPr>
      </p:pic>
      <p:pic>
        <p:nvPicPr>
          <p:cNvPr id="21" name="Elemento gráfico 50" descr="Ícone de navio">
            <a:extLst>
              <a:ext uri="{FF2B5EF4-FFF2-40B4-BE49-F238E27FC236}">
                <a16:creationId xmlns:a16="http://schemas.microsoft.com/office/drawing/2014/main" id="{4B1FDE58-966B-4CA8-8571-7005C64359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2839931" y="3191157"/>
            <a:ext cx="1728000" cy="648000"/>
          </a:xfrm>
          <a:prstGeom prst="rect">
            <a:avLst/>
          </a:prstGeom>
        </p:spPr>
      </p:pic>
      <p:pic>
        <p:nvPicPr>
          <p:cNvPr id="25" name="Elemento gráfico 52" descr="Ícone de peso-leve">
            <a:extLst>
              <a:ext uri="{FF2B5EF4-FFF2-40B4-BE49-F238E27FC236}">
                <a16:creationId xmlns:a16="http://schemas.microsoft.com/office/drawing/2014/main" id="{A341E1E1-94D5-401C-9AE1-D2EA8737567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766424" y="5926514"/>
            <a:ext cx="1293545" cy="55800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2D876F46-7CE0-4669-8AE3-FD42FE11A704}"/>
              </a:ext>
            </a:extLst>
          </p:cNvPr>
          <p:cNvPicPr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2462613" y="4464377"/>
            <a:ext cx="2520000" cy="21600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2BF04799-3B3D-4F29-9C3D-DB517D5142A9}"/>
              </a:ext>
            </a:extLst>
          </p:cNvPr>
          <p:cNvPicPr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5242094" y="2435157"/>
            <a:ext cx="2520000" cy="21600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29096AAC-061B-4FD0-83E5-31A4A020B80B}"/>
              </a:ext>
            </a:extLst>
          </p:cNvPr>
          <p:cNvPicPr>
            <a:picLocks/>
          </p:cNvPicPr>
          <p:nvPr/>
        </p:nvPicPr>
        <p:blipFill>
          <a:blip r:embed="rId12"/>
          <a:stretch>
            <a:fillRect/>
          </a:stretch>
        </p:blipFill>
        <p:spPr>
          <a:xfrm>
            <a:off x="8030552" y="373487"/>
            <a:ext cx="2520000" cy="21600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A672D2E6-0DE1-4AEE-975F-0C5B0DEB56BF}"/>
              </a:ext>
            </a:extLst>
          </p:cNvPr>
          <p:cNvPicPr>
            <a:picLocks/>
          </p:cNvPicPr>
          <p:nvPr/>
        </p:nvPicPr>
        <p:blipFill rotWithShape="1">
          <a:blip r:embed="rId13"/>
          <a:srcRect l="6224" r="16706"/>
          <a:stretch/>
        </p:blipFill>
        <p:spPr>
          <a:xfrm>
            <a:off x="8060670" y="4324514"/>
            <a:ext cx="2520000" cy="21600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42" name="Elemento gráfico 49" descr="Ícone de avião">
            <a:extLst>
              <a:ext uri="{FF2B5EF4-FFF2-40B4-BE49-F238E27FC236}">
                <a16:creationId xmlns:a16="http://schemas.microsoft.com/office/drawing/2014/main" id="{71547EF0-29A5-4409-BD5B-7F63DB83682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504937" y="1135621"/>
            <a:ext cx="1774800" cy="633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6950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Agrupar 21">
            <a:extLst>
              <a:ext uri="{FF2B5EF4-FFF2-40B4-BE49-F238E27FC236}">
                <a16:creationId xmlns:a16="http://schemas.microsoft.com/office/drawing/2014/main" id="{9D0F6FF8-76B6-5D79-E62E-19EDC2B812FD}"/>
              </a:ext>
            </a:extLst>
          </p:cNvPr>
          <p:cNvGrpSpPr/>
          <p:nvPr/>
        </p:nvGrpSpPr>
        <p:grpSpPr>
          <a:xfrm>
            <a:off x="0" y="3005"/>
            <a:ext cx="12192000" cy="6858000"/>
            <a:chOff x="0" y="0"/>
            <a:chExt cx="12192000" cy="6858000"/>
          </a:xfrm>
        </p:grpSpPr>
        <p:sp>
          <p:nvSpPr>
            <p:cNvPr id="23" name="Retângulo 22">
              <a:extLst>
                <a:ext uri="{FF2B5EF4-FFF2-40B4-BE49-F238E27FC236}">
                  <a16:creationId xmlns:a16="http://schemas.microsoft.com/office/drawing/2014/main" id="{DCBF7971-5163-9D67-DC7E-9440275ED509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190500" algn="tl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4" name="Forma Livre: Forma 23">
              <a:extLst>
                <a:ext uri="{FF2B5EF4-FFF2-40B4-BE49-F238E27FC236}">
                  <a16:creationId xmlns:a16="http://schemas.microsoft.com/office/drawing/2014/main" id="{473E34F3-6620-8133-A20B-8784033C70CC}"/>
                </a:ext>
              </a:extLst>
            </p:cNvPr>
            <p:cNvSpPr/>
            <p:nvPr/>
          </p:nvSpPr>
          <p:spPr>
            <a:xfrm rot="10800000">
              <a:off x="11012893" y="2125408"/>
              <a:ext cx="1179107" cy="2607179"/>
            </a:xfrm>
            <a:custGeom>
              <a:avLst/>
              <a:gdLst>
                <a:gd name="connsiteX0" fmla="*/ 63661 w 1180618"/>
                <a:gd name="connsiteY0" fmla="*/ 0 h 2245490"/>
                <a:gd name="connsiteX1" fmla="*/ 1180618 w 1180618"/>
                <a:gd name="connsiteY1" fmla="*/ 1122745 h 2245490"/>
                <a:gd name="connsiteX2" fmla="*/ 63661 w 1180618"/>
                <a:gd name="connsiteY2" fmla="*/ 2245490 h 2245490"/>
                <a:gd name="connsiteX3" fmla="*/ 0 w 1180618"/>
                <a:gd name="connsiteY3" fmla="*/ 2239039 h 2245490"/>
                <a:gd name="connsiteX4" fmla="*/ 0 w 1180618"/>
                <a:gd name="connsiteY4" fmla="*/ 6451 h 2245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80618" h="2245490">
                  <a:moveTo>
                    <a:pt x="63661" y="0"/>
                  </a:moveTo>
                  <a:cubicBezTo>
                    <a:pt x="680539" y="0"/>
                    <a:pt x="1180618" y="502670"/>
                    <a:pt x="1180618" y="1122745"/>
                  </a:cubicBezTo>
                  <a:cubicBezTo>
                    <a:pt x="1180618" y="1742820"/>
                    <a:pt x="680539" y="2245490"/>
                    <a:pt x="63661" y="2245490"/>
                  </a:cubicBezTo>
                  <a:lnTo>
                    <a:pt x="0" y="2239039"/>
                  </a:lnTo>
                  <a:lnTo>
                    <a:pt x="0" y="645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 dirty="0"/>
            </a:p>
          </p:txBody>
        </p:sp>
      </p:grpSp>
      <p:grpSp>
        <p:nvGrpSpPr>
          <p:cNvPr id="26" name="Agrupar 25">
            <a:extLst>
              <a:ext uri="{FF2B5EF4-FFF2-40B4-BE49-F238E27FC236}">
                <a16:creationId xmlns:a16="http://schemas.microsoft.com/office/drawing/2014/main" id="{9D0F6FF8-76B6-5D79-E62E-19EDC2B812FD}"/>
              </a:ext>
            </a:extLst>
          </p:cNvPr>
          <p:cNvGrpSpPr/>
          <p:nvPr/>
        </p:nvGrpSpPr>
        <p:grpSpPr>
          <a:xfrm>
            <a:off x="-372667" y="6058"/>
            <a:ext cx="12273298" cy="6858000"/>
            <a:chOff x="9773421" y="6058"/>
            <a:chExt cx="12273298" cy="6858000"/>
          </a:xfrm>
        </p:grpSpPr>
        <p:sp>
          <p:nvSpPr>
            <p:cNvPr id="27" name="Retângulo 26">
              <a:extLst>
                <a:ext uri="{FF2B5EF4-FFF2-40B4-BE49-F238E27FC236}">
                  <a16:creationId xmlns:a16="http://schemas.microsoft.com/office/drawing/2014/main" id="{DCBF7971-5163-9D67-DC7E-9440275ED509}"/>
                </a:ext>
              </a:extLst>
            </p:cNvPr>
            <p:cNvSpPr/>
            <p:nvPr/>
          </p:nvSpPr>
          <p:spPr>
            <a:xfrm>
              <a:off x="9773421" y="6058"/>
              <a:ext cx="12192000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190500" algn="tl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8" name="Forma Livre: Forma 27">
              <a:extLst>
                <a:ext uri="{FF2B5EF4-FFF2-40B4-BE49-F238E27FC236}">
                  <a16:creationId xmlns:a16="http://schemas.microsoft.com/office/drawing/2014/main" id="{473E34F3-6620-8133-A20B-8784033C70CC}"/>
                </a:ext>
              </a:extLst>
            </p:cNvPr>
            <p:cNvSpPr/>
            <p:nvPr/>
          </p:nvSpPr>
          <p:spPr>
            <a:xfrm rot="10800000">
              <a:off x="20786314" y="2131466"/>
              <a:ext cx="1179107" cy="2607179"/>
            </a:xfrm>
            <a:custGeom>
              <a:avLst/>
              <a:gdLst>
                <a:gd name="connsiteX0" fmla="*/ 63661 w 1180618"/>
                <a:gd name="connsiteY0" fmla="*/ 0 h 2245490"/>
                <a:gd name="connsiteX1" fmla="*/ 1180618 w 1180618"/>
                <a:gd name="connsiteY1" fmla="*/ 1122745 h 2245490"/>
                <a:gd name="connsiteX2" fmla="*/ 63661 w 1180618"/>
                <a:gd name="connsiteY2" fmla="*/ 2245490 h 2245490"/>
                <a:gd name="connsiteX3" fmla="*/ 0 w 1180618"/>
                <a:gd name="connsiteY3" fmla="*/ 2239039 h 2245490"/>
                <a:gd name="connsiteX4" fmla="*/ 0 w 1180618"/>
                <a:gd name="connsiteY4" fmla="*/ 6451 h 2245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80618" h="2245490">
                  <a:moveTo>
                    <a:pt x="63661" y="0"/>
                  </a:moveTo>
                  <a:cubicBezTo>
                    <a:pt x="680539" y="0"/>
                    <a:pt x="1180618" y="502670"/>
                    <a:pt x="1180618" y="1122745"/>
                  </a:cubicBezTo>
                  <a:cubicBezTo>
                    <a:pt x="1180618" y="1742820"/>
                    <a:pt x="680539" y="2245490"/>
                    <a:pt x="63661" y="2245490"/>
                  </a:cubicBezTo>
                  <a:lnTo>
                    <a:pt x="0" y="2239039"/>
                  </a:lnTo>
                  <a:lnTo>
                    <a:pt x="0" y="6451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 dirty="0"/>
            </a:p>
          </p:txBody>
        </p:sp>
        <p:sp>
          <p:nvSpPr>
            <p:cNvPr id="29" name="CaixaDeTexto 28">
              <a:extLst>
                <a:ext uri="{FF2B5EF4-FFF2-40B4-BE49-F238E27FC236}">
                  <a16:creationId xmlns:a16="http://schemas.microsoft.com/office/drawing/2014/main" id="{8FFCE061-B325-498F-BE9F-0A893B7C4B2D}"/>
                </a:ext>
              </a:extLst>
            </p:cNvPr>
            <p:cNvSpPr txBox="1"/>
            <p:nvPr/>
          </p:nvSpPr>
          <p:spPr>
            <a:xfrm rot="16200000">
              <a:off x="20715945" y="3139661"/>
              <a:ext cx="207677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3200" b="1" dirty="0">
                  <a:solidFill>
                    <a:schemeClr val="bg1"/>
                  </a:solidFill>
                </a:rPr>
                <a:t>Formação</a:t>
              </a:r>
              <a:endParaRPr lang="pt-BR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0" name="Agrupar 29">
            <a:extLst>
              <a:ext uri="{FF2B5EF4-FFF2-40B4-BE49-F238E27FC236}">
                <a16:creationId xmlns:a16="http://schemas.microsoft.com/office/drawing/2014/main" id="{B578DC47-32DE-9C85-3E31-1EEE87C69317}"/>
              </a:ext>
            </a:extLst>
          </p:cNvPr>
          <p:cNvGrpSpPr/>
          <p:nvPr/>
        </p:nvGrpSpPr>
        <p:grpSpPr>
          <a:xfrm>
            <a:off x="-10524236" y="-48"/>
            <a:ext cx="12281839" cy="6858000"/>
            <a:chOff x="0" y="0"/>
            <a:chExt cx="12281839" cy="6858000"/>
          </a:xfrm>
        </p:grpSpPr>
        <p:sp>
          <p:nvSpPr>
            <p:cNvPr id="31" name="Retângulo 30">
              <a:extLst>
                <a:ext uri="{FF2B5EF4-FFF2-40B4-BE49-F238E27FC236}">
                  <a16:creationId xmlns:a16="http://schemas.microsoft.com/office/drawing/2014/main" id="{1C1B22D2-5F88-AAA3-9C28-3C7883054E1F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190500" algn="tl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2" name="Forma Livre: Forma 31">
              <a:extLst>
                <a:ext uri="{FF2B5EF4-FFF2-40B4-BE49-F238E27FC236}">
                  <a16:creationId xmlns:a16="http://schemas.microsoft.com/office/drawing/2014/main" id="{C85C4477-7DB3-6352-877D-C8B16B806CC1}"/>
                </a:ext>
              </a:extLst>
            </p:cNvPr>
            <p:cNvSpPr/>
            <p:nvPr/>
          </p:nvSpPr>
          <p:spPr>
            <a:xfrm rot="10800000">
              <a:off x="11012893" y="2125408"/>
              <a:ext cx="1179107" cy="2607179"/>
            </a:xfrm>
            <a:custGeom>
              <a:avLst/>
              <a:gdLst>
                <a:gd name="connsiteX0" fmla="*/ 63661 w 1180618"/>
                <a:gd name="connsiteY0" fmla="*/ 0 h 2245490"/>
                <a:gd name="connsiteX1" fmla="*/ 1180618 w 1180618"/>
                <a:gd name="connsiteY1" fmla="*/ 1122745 h 2245490"/>
                <a:gd name="connsiteX2" fmla="*/ 63661 w 1180618"/>
                <a:gd name="connsiteY2" fmla="*/ 2245490 h 2245490"/>
                <a:gd name="connsiteX3" fmla="*/ 0 w 1180618"/>
                <a:gd name="connsiteY3" fmla="*/ 2239039 h 2245490"/>
                <a:gd name="connsiteX4" fmla="*/ 0 w 1180618"/>
                <a:gd name="connsiteY4" fmla="*/ 6451 h 2245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80618" h="2245490">
                  <a:moveTo>
                    <a:pt x="63661" y="0"/>
                  </a:moveTo>
                  <a:cubicBezTo>
                    <a:pt x="680539" y="0"/>
                    <a:pt x="1180618" y="502670"/>
                    <a:pt x="1180618" y="1122745"/>
                  </a:cubicBezTo>
                  <a:cubicBezTo>
                    <a:pt x="1180618" y="1742820"/>
                    <a:pt x="680539" y="2245490"/>
                    <a:pt x="63661" y="2245490"/>
                  </a:cubicBezTo>
                  <a:lnTo>
                    <a:pt x="0" y="2239039"/>
                  </a:lnTo>
                  <a:lnTo>
                    <a:pt x="0" y="645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 dirty="0"/>
            </a:p>
          </p:txBody>
        </p:sp>
        <p:sp>
          <p:nvSpPr>
            <p:cNvPr id="33" name="CaixaDeTexto 32">
              <a:extLst>
                <a:ext uri="{FF2B5EF4-FFF2-40B4-BE49-F238E27FC236}">
                  <a16:creationId xmlns:a16="http://schemas.microsoft.com/office/drawing/2014/main" id="{39F3B675-747F-3C7A-C434-1657914102AE}"/>
                </a:ext>
              </a:extLst>
            </p:cNvPr>
            <p:cNvSpPr txBox="1"/>
            <p:nvPr/>
          </p:nvSpPr>
          <p:spPr>
            <a:xfrm rot="16200000">
              <a:off x="11219273" y="3136609"/>
              <a:ext cx="154035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3200" b="1" dirty="0">
                  <a:solidFill>
                    <a:schemeClr val="bg1"/>
                  </a:solidFill>
                </a:rPr>
                <a:t>Poder</a:t>
              </a:r>
              <a:endParaRPr lang="pt-BR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4" name="Agrupar 33">
            <a:extLst>
              <a:ext uri="{FF2B5EF4-FFF2-40B4-BE49-F238E27FC236}">
                <a16:creationId xmlns:a16="http://schemas.microsoft.com/office/drawing/2014/main" id="{21DC5ED2-290C-0D9E-EF59-3D6D19949EFF}"/>
              </a:ext>
            </a:extLst>
          </p:cNvPr>
          <p:cNvGrpSpPr/>
          <p:nvPr/>
        </p:nvGrpSpPr>
        <p:grpSpPr>
          <a:xfrm>
            <a:off x="-10896903" y="-3005"/>
            <a:ext cx="12227799" cy="6858000"/>
            <a:chOff x="0" y="0"/>
            <a:chExt cx="12227799" cy="6858000"/>
          </a:xfrm>
        </p:grpSpPr>
        <p:sp>
          <p:nvSpPr>
            <p:cNvPr id="35" name="Retângulo 34">
              <a:extLst>
                <a:ext uri="{FF2B5EF4-FFF2-40B4-BE49-F238E27FC236}">
                  <a16:creationId xmlns:a16="http://schemas.microsoft.com/office/drawing/2014/main" id="{3428F728-5B76-E5E4-D8F9-E920C130A561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190500" algn="tl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6" name="Forma Livre: Forma 35">
              <a:extLst>
                <a:ext uri="{FF2B5EF4-FFF2-40B4-BE49-F238E27FC236}">
                  <a16:creationId xmlns:a16="http://schemas.microsoft.com/office/drawing/2014/main" id="{786ED4E1-EDFC-7197-08F6-8B6627199AA9}"/>
                </a:ext>
              </a:extLst>
            </p:cNvPr>
            <p:cNvSpPr/>
            <p:nvPr/>
          </p:nvSpPr>
          <p:spPr>
            <a:xfrm rot="10800000">
              <a:off x="11012893" y="2125408"/>
              <a:ext cx="1179107" cy="2607179"/>
            </a:xfrm>
            <a:custGeom>
              <a:avLst/>
              <a:gdLst>
                <a:gd name="connsiteX0" fmla="*/ 63661 w 1180618"/>
                <a:gd name="connsiteY0" fmla="*/ 0 h 2245490"/>
                <a:gd name="connsiteX1" fmla="*/ 1180618 w 1180618"/>
                <a:gd name="connsiteY1" fmla="*/ 1122745 h 2245490"/>
                <a:gd name="connsiteX2" fmla="*/ 63661 w 1180618"/>
                <a:gd name="connsiteY2" fmla="*/ 2245490 h 2245490"/>
                <a:gd name="connsiteX3" fmla="*/ 0 w 1180618"/>
                <a:gd name="connsiteY3" fmla="*/ 2239039 h 2245490"/>
                <a:gd name="connsiteX4" fmla="*/ 0 w 1180618"/>
                <a:gd name="connsiteY4" fmla="*/ 6451 h 2245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80618" h="2245490">
                  <a:moveTo>
                    <a:pt x="63661" y="0"/>
                  </a:moveTo>
                  <a:cubicBezTo>
                    <a:pt x="680539" y="0"/>
                    <a:pt x="1180618" y="502670"/>
                    <a:pt x="1180618" y="1122745"/>
                  </a:cubicBezTo>
                  <a:cubicBezTo>
                    <a:pt x="1180618" y="1742820"/>
                    <a:pt x="680539" y="2245490"/>
                    <a:pt x="63661" y="2245490"/>
                  </a:cubicBezTo>
                  <a:lnTo>
                    <a:pt x="0" y="2239039"/>
                  </a:lnTo>
                  <a:lnTo>
                    <a:pt x="0" y="6451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 dirty="0"/>
            </a:p>
          </p:txBody>
        </p:sp>
        <p:sp>
          <p:nvSpPr>
            <p:cNvPr id="37" name="CaixaDeTexto 36">
              <a:extLst>
                <a:ext uri="{FF2B5EF4-FFF2-40B4-BE49-F238E27FC236}">
                  <a16:creationId xmlns:a16="http://schemas.microsoft.com/office/drawing/2014/main" id="{5FBEA9E7-D3B4-6A15-7B78-3BA852F4EA26}"/>
                </a:ext>
              </a:extLst>
            </p:cNvPr>
            <p:cNvSpPr txBox="1"/>
            <p:nvPr/>
          </p:nvSpPr>
          <p:spPr>
            <a:xfrm rot="16200000">
              <a:off x="10739782" y="3110144"/>
              <a:ext cx="239126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3200" b="1" dirty="0">
                  <a:solidFill>
                    <a:schemeClr val="bg1"/>
                  </a:solidFill>
                </a:rPr>
                <a:t>Finalização</a:t>
              </a:r>
              <a:endParaRPr lang="pt-BR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AC0523AE-90A5-4AB9-B6E3-1992F4BD0EDE}"/>
              </a:ext>
            </a:extLst>
          </p:cNvPr>
          <p:cNvSpPr txBox="1"/>
          <p:nvPr/>
        </p:nvSpPr>
        <p:spPr>
          <a:xfrm rot="16200000">
            <a:off x="10783242" y="3176353"/>
            <a:ext cx="24338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solidFill>
                  <a:schemeClr val="bg1"/>
                </a:solidFill>
              </a:rPr>
              <a:t>Trabalho</a:t>
            </a:r>
            <a:endParaRPr lang="pt-BR" sz="1200" b="1" dirty="0">
              <a:solidFill>
                <a:schemeClr val="bg1"/>
              </a:solidFill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438BB247-9A10-43E1-B7FD-36EB14156C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7233" y="224352"/>
            <a:ext cx="2880000" cy="194097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C98CB1B2-3C05-42BC-8A38-07090BFFF9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6102" y="224352"/>
            <a:ext cx="2880000" cy="220481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DCAD1DB0-90EE-4853-A9FC-B5A84500A4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00597" y="2739205"/>
            <a:ext cx="2880000" cy="184519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A0CCB3C6-BD4D-4D61-B112-34209A79BE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51728" y="2419092"/>
            <a:ext cx="2880000" cy="198991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097D9376-522A-4045-AAC5-723F22FC82D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73893" y="4654906"/>
            <a:ext cx="2880000" cy="207578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D4A9B3C6-A5E8-4814-A283-00322EB7C96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66102" y="4894438"/>
            <a:ext cx="2880000" cy="161244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5" name="Elemento gráfico 48" descr="Ícone de peso-pesado">
            <a:extLst>
              <a:ext uri="{FF2B5EF4-FFF2-40B4-BE49-F238E27FC236}">
                <a16:creationId xmlns:a16="http://schemas.microsoft.com/office/drawing/2014/main" id="{EDE4A95E-DF00-40FA-B9CD-209A4D22031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655633" y="2331214"/>
            <a:ext cx="1108728" cy="637200"/>
          </a:xfrm>
          <a:prstGeom prst="rect">
            <a:avLst/>
          </a:prstGeom>
        </p:spPr>
      </p:pic>
      <p:pic>
        <p:nvPicPr>
          <p:cNvPr id="38" name="Elemento gráfico 50" descr="Ícone de navio">
            <a:extLst>
              <a:ext uri="{FF2B5EF4-FFF2-40B4-BE49-F238E27FC236}">
                <a16:creationId xmlns:a16="http://schemas.microsoft.com/office/drawing/2014/main" id="{84D523E7-181E-4C42-B3E1-AF262EF678E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flipH="1">
            <a:off x="5345997" y="5736756"/>
            <a:ext cx="1728000" cy="648000"/>
          </a:xfrm>
          <a:prstGeom prst="rect">
            <a:avLst/>
          </a:prstGeom>
        </p:spPr>
      </p:pic>
      <p:pic>
        <p:nvPicPr>
          <p:cNvPr id="39" name="Elemento gráfico 52" descr="Ícone de peso-leve">
            <a:extLst>
              <a:ext uri="{FF2B5EF4-FFF2-40B4-BE49-F238E27FC236}">
                <a16:creationId xmlns:a16="http://schemas.microsoft.com/office/drawing/2014/main" id="{F964C106-BB54-4C38-BE26-1261532951F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531676" y="647425"/>
            <a:ext cx="1293545" cy="558000"/>
          </a:xfrm>
          <a:prstGeom prst="rect">
            <a:avLst/>
          </a:prstGeom>
        </p:spPr>
      </p:pic>
      <p:pic>
        <p:nvPicPr>
          <p:cNvPr id="41" name="Elemento gráfico 49" descr="Ícone de avião">
            <a:extLst>
              <a:ext uri="{FF2B5EF4-FFF2-40B4-BE49-F238E27FC236}">
                <a16:creationId xmlns:a16="http://schemas.microsoft.com/office/drawing/2014/main" id="{983E7DDB-528A-42B9-9461-F8D9A24D958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352672" y="4104788"/>
            <a:ext cx="1774800" cy="633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7296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Agrupar 21">
            <a:extLst>
              <a:ext uri="{FF2B5EF4-FFF2-40B4-BE49-F238E27FC236}">
                <a16:creationId xmlns:a16="http://schemas.microsoft.com/office/drawing/2014/main" id="{9D0F6FF8-76B6-5D79-E62E-19EDC2B812FD}"/>
              </a:ext>
            </a:extLst>
          </p:cNvPr>
          <p:cNvGrpSpPr/>
          <p:nvPr/>
        </p:nvGrpSpPr>
        <p:grpSpPr>
          <a:xfrm>
            <a:off x="0" y="3005"/>
            <a:ext cx="12192000" cy="6858000"/>
            <a:chOff x="0" y="0"/>
            <a:chExt cx="12192000" cy="6858000"/>
          </a:xfrm>
        </p:grpSpPr>
        <p:sp>
          <p:nvSpPr>
            <p:cNvPr id="23" name="Retângulo 22">
              <a:extLst>
                <a:ext uri="{FF2B5EF4-FFF2-40B4-BE49-F238E27FC236}">
                  <a16:creationId xmlns:a16="http://schemas.microsoft.com/office/drawing/2014/main" id="{DCBF7971-5163-9D67-DC7E-9440275ED509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190500" algn="tl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4" name="Forma Livre: Forma 23">
              <a:extLst>
                <a:ext uri="{FF2B5EF4-FFF2-40B4-BE49-F238E27FC236}">
                  <a16:creationId xmlns:a16="http://schemas.microsoft.com/office/drawing/2014/main" id="{473E34F3-6620-8133-A20B-8784033C70CC}"/>
                </a:ext>
              </a:extLst>
            </p:cNvPr>
            <p:cNvSpPr/>
            <p:nvPr/>
          </p:nvSpPr>
          <p:spPr>
            <a:xfrm rot="10800000">
              <a:off x="11012893" y="2125408"/>
              <a:ext cx="1179107" cy="2607179"/>
            </a:xfrm>
            <a:custGeom>
              <a:avLst/>
              <a:gdLst>
                <a:gd name="connsiteX0" fmla="*/ 63661 w 1180618"/>
                <a:gd name="connsiteY0" fmla="*/ 0 h 2245490"/>
                <a:gd name="connsiteX1" fmla="*/ 1180618 w 1180618"/>
                <a:gd name="connsiteY1" fmla="*/ 1122745 h 2245490"/>
                <a:gd name="connsiteX2" fmla="*/ 63661 w 1180618"/>
                <a:gd name="connsiteY2" fmla="*/ 2245490 h 2245490"/>
                <a:gd name="connsiteX3" fmla="*/ 0 w 1180618"/>
                <a:gd name="connsiteY3" fmla="*/ 2239039 h 2245490"/>
                <a:gd name="connsiteX4" fmla="*/ 0 w 1180618"/>
                <a:gd name="connsiteY4" fmla="*/ 6451 h 2245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80618" h="2245490">
                  <a:moveTo>
                    <a:pt x="63661" y="0"/>
                  </a:moveTo>
                  <a:cubicBezTo>
                    <a:pt x="680539" y="0"/>
                    <a:pt x="1180618" y="502670"/>
                    <a:pt x="1180618" y="1122745"/>
                  </a:cubicBezTo>
                  <a:cubicBezTo>
                    <a:pt x="1180618" y="1742820"/>
                    <a:pt x="680539" y="2245490"/>
                    <a:pt x="63661" y="2245490"/>
                  </a:cubicBezTo>
                  <a:lnTo>
                    <a:pt x="0" y="2239039"/>
                  </a:lnTo>
                  <a:lnTo>
                    <a:pt x="0" y="645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 dirty="0"/>
            </a:p>
          </p:txBody>
        </p:sp>
      </p:grpSp>
      <p:grpSp>
        <p:nvGrpSpPr>
          <p:cNvPr id="26" name="Agrupar 25">
            <a:extLst>
              <a:ext uri="{FF2B5EF4-FFF2-40B4-BE49-F238E27FC236}">
                <a16:creationId xmlns:a16="http://schemas.microsoft.com/office/drawing/2014/main" id="{9D0F6FF8-76B6-5D79-E62E-19EDC2B812FD}"/>
              </a:ext>
            </a:extLst>
          </p:cNvPr>
          <p:cNvGrpSpPr/>
          <p:nvPr/>
        </p:nvGrpSpPr>
        <p:grpSpPr>
          <a:xfrm>
            <a:off x="-372667" y="6058"/>
            <a:ext cx="12273298" cy="6858000"/>
            <a:chOff x="9773421" y="6058"/>
            <a:chExt cx="12273298" cy="6858000"/>
          </a:xfrm>
        </p:grpSpPr>
        <p:sp>
          <p:nvSpPr>
            <p:cNvPr id="27" name="Retângulo 26">
              <a:extLst>
                <a:ext uri="{FF2B5EF4-FFF2-40B4-BE49-F238E27FC236}">
                  <a16:creationId xmlns:a16="http://schemas.microsoft.com/office/drawing/2014/main" id="{DCBF7971-5163-9D67-DC7E-9440275ED509}"/>
                </a:ext>
              </a:extLst>
            </p:cNvPr>
            <p:cNvSpPr/>
            <p:nvPr/>
          </p:nvSpPr>
          <p:spPr>
            <a:xfrm>
              <a:off x="9773421" y="6058"/>
              <a:ext cx="12192000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190500" algn="tl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8" name="Forma Livre: Forma 27">
              <a:extLst>
                <a:ext uri="{FF2B5EF4-FFF2-40B4-BE49-F238E27FC236}">
                  <a16:creationId xmlns:a16="http://schemas.microsoft.com/office/drawing/2014/main" id="{473E34F3-6620-8133-A20B-8784033C70CC}"/>
                </a:ext>
              </a:extLst>
            </p:cNvPr>
            <p:cNvSpPr/>
            <p:nvPr/>
          </p:nvSpPr>
          <p:spPr>
            <a:xfrm rot="10800000">
              <a:off x="20786314" y="2131466"/>
              <a:ext cx="1179107" cy="2607179"/>
            </a:xfrm>
            <a:custGeom>
              <a:avLst/>
              <a:gdLst>
                <a:gd name="connsiteX0" fmla="*/ 63661 w 1180618"/>
                <a:gd name="connsiteY0" fmla="*/ 0 h 2245490"/>
                <a:gd name="connsiteX1" fmla="*/ 1180618 w 1180618"/>
                <a:gd name="connsiteY1" fmla="*/ 1122745 h 2245490"/>
                <a:gd name="connsiteX2" fmla="*/ 63661 w 1180618"/>
                <a:gd name="connsiteY2" fmla="*/ 2245490 h 2245490"/>
                <a:gd name="connsiteX3" fmla="*/ 0 w 1180618"/>
                <a:gd name="connsiteY3" fmla="*/ 2239039 h 2245490"/>
                <a:gd name="connsiteX4" fmla="*/ 0 w 1180618"/>
                <a:gd name="connsiteY4" fmla="*/ 6451 h 2245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80618" h="2245490">
                  <a:moveTo>
                    <a:pt x="63661" y="0"/>
                  </a:moveTo>
                  <a:cubicBezTo>
                    <a:pt x="680539" y="0"/>
                    <a:pt x="1180618" y="502670"/>
                    <a:pt x="1180618" y="1122745"/>
                  </a:cubicBezTo>
                  <a:cubicBezTo>
                    <a:pt x="1180618" y="1742820"/>
                    <a:pt x="680539" y="2245490"/>
                    <a:pt x="63661" y="2245490"/>
                  </a:cubicBezTo>
                  <a:lnTo>
                    <a:pt x="0" y="2239039"/>
                  </a:lnTo>
                  <a:lnTo>
                    <a:pt x="0" y="6451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 dirty="0"/>
            </a:p>
          </p:txBody>
        </p:sp>
        <p:sp>
          <p:nvSpPr>
            <p:cNvPr id="29" name="CaixaDeTexto 28">
              <a:extLst>
                <a:ext uri="{FF2B5EF4-FFF2-40B4-BE49-F238E27FC236}">
                  <a16:creationId xmlns:a16="http://schemas.microsoft.com/office/drawing/2014/main" id="{8FFCE061-B325-498F-BE9F-0A893B7C4B2D}"/>
                </a:ext>
              </a:extLst>
            </p:cNvPr>
            <p:cNvSpPr txBox="1"/>
            <p:nvPr/>
          </p:nvSpPr>
          <p:spPr>
            <a:xfrm rot="16200000">
              <a:off x="20715945" y="3139661"/>
              <a:ext cx="207677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3200" b="1" dirty="0">
                  <a:solidFill>
                    <a:schemeClr val="bg1"/>
                  </a:solidFill>
                </a:rPr>
                <a:t>Formação</a:t>
              </a:r>
              <a:endParaRPr lang="pt-BR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0" name="Agrupar 29">
            <a:extLst>
              <a:ext uri="{FF2B5EF4-FFF2-40B4-BE49-F238E27FC236}">
                <a16:creationId xmlns:a16="http://schemas.microsoft.com/office/drawing/2014/main" id="{B578DC47-32DE-9C85-3E31-1EEE87C69317}"/>
              </a:ext>
            </a:extLst>
          </p:cNvPr>
          <p:cNvGrpSpPr/>
          <p:nvPr/>
        </p:nvGrpSpPr>
        <p:grpSpPr>
          <a:xfrm>
            <a:off x="-777141" y="12068"/>
            <a:ext cx="12281839" cy="6858000"/>
            <a:chOff x="9747095" y="12116"/>
            <a:chExt cx="12281839" cy="6858000"/>
          </a:xfrm>
        </p:grpSpPr>
        <p:sp>
          <p:nvSpPr>
            <p:cNvPr id="31" name="Retângulo 30">
              <a:extLst>
                <a:ext uri="{FF2B5EF4-FFF2-40B4-BE49-F238E27FC236}">
                  <a16:creationId xmlns:a16="http://schemas.microsoft.com/office/drawing/2014/main" id="{1C1B22D2-5F88-AAA3-9C28-3C7883054E1F}"/>
                </a:ext>
              </a:extLst>
            </p:cNvPr>
            <p:cNvSpPr/>
            <p:nvPr/>
          </p:nvSpPr>
          <p:spPr>
            <a:xfrm>
              <a:off x="9747095" y="12116"/>
              <a:ext cx="12192000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190500" algn="tl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2" name="Forma Livre: Forma 31">
              <a:extLst>
                <a:ext uri="{FF2B5EF4-FFF2-40B4-BE49-F238E27FC236}">
                  <a16:creationId xmlns:a16="http://schemas.microsoft.com/office/drawing/2014/main" id="{C85C4477-7DB3-6352-877D-C8B16B806CC1}"/>
                </a:ext>
              </a:extLst>
            </p:cNvPr>
            <p:cNvSpPr/>
            <p:nvPr/>
          </p:nvSpPr>
          <p:spPr>
            <a:xfrm rot="10800000">
              <a:off x="20759988" y="2137524"/>
              <a:ext cx="1179107" cy="2607179"/>
            </a:xfrm>
            <a:custGeom>
              <a:avLst/>
              <a:gdLst>
                <a:gd name="connsiteX0" fmla="*/ 63661 w 1180618"/>
                <a:gd name="connsiteY0" fmla="*/ 0 h 2245490"/>
                <a:gd name="connsiteX1" fmla="*/ 1180618 w 1180618"/>
                <a:gd name="connsiteY1" fmla="*/ 1122745 h 2245490"/>
                <a:gd name="connsiteX2" fmla="*/ 63661 w 1180618"/>
                <a:gd name="connsiteY2" fmla="*/ 2245490 h 2245490"/>
                <a:gd name="connsiteX3" fmla="*/ 0 w 1180618"/>
                <a:gd name="connsiteY3" fmla="*/ 2239039 h 2245490"/>
                <a:gd name="connsiteX4" fmla="*/ 0 w 1180618"/>
                <a:gd name="connsiteY4" fmla="*/ 6451 h 2245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80618" h="2245490">
                  <a:moveTo>
                    <a:pt x="63661" y="0"/>
                  </a:moveTo>
                  <a:cubicBezTo>
                    <a:pt x="680539" y="0"/>
                    <a:pt x="1180618" y="502670"/>
                    <a:pt x="1180618" y="1122745"/>
                  </a:cubicBezTo>
                  <a:cubicBezTo>
                    <a:pt x="1180618" y="1742820"/>
                    <a:pt x="680539" y="2245490"/>
                    <a:pt x="63661" y="2245490"/>
                  </a:cubicBezTo>
                  <a:lnTo>
                    <a:pt x="0" y="2239039"/>
                  </a:lnTo>
                  <a:lnTo>
                    <a:pt x="0" y="645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 dirty="0"/>
            </a:p>
          </p:txBody>
        </p:sp>
        <p:sp>
          <p:nvSpPr>
            <p:cNvPr id="33" name="CaixaDeTexto 32">
              <a:extLst>
                <a:ext uri="{FF2B5EF4-FFF2-40B4-BE49-F238E27FC236}">
                  <a16:creationId xmlns:a16="http://schemas.microsoft.com/office/drawing/2014/main" id="{39F3B675-747F-3C7A-C434-1657914102AE}"/>
                </a:ext>
              </a:extLst>
            </p:cNvPr>
            <p:cNvSpPr txBox="1"/>
            <p:nvPr/>
          </p:nvSpPr>
          <p:spPr>
            <a:xfrm rot="16200000">
              <a:off x="20966368" y="3148725"/>
              <a:ext cx="154035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3200" b="1" dirty="0">
                  <a:solidFill>
                    <a:schemeClr val="bg1"/>
                  </a:solidFill>
                </a:rPr>
                <a:t>Poder</a:t>
              </a:r>
              <a:endParaRPr lang="pt-BR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4" name="Agrupar 33">
            <a:extLst>
              <a:ext uri="{FF2B5EF4-FFF2-40B4-BE49-F238E27FC236}">
                <a16:creationId xmlns:a16="http://schemas.microsoft.com/office/drawing/2014/main" id="{21DC5ED2-290C-0D9E-EF59-3D6D19949EFF}"/>
              </a:ext>
            </a:extLst>
          </p:cNvPr>
          <p:cNvGrpSpPr/>
          <p:nvPr/>
        </p:nvGrpSpPr>
        <p:grpSpPr>
          <a:xfrm>
            <a:off x="-10896903" y="-3005"/>
            <a:ext cx="12227799" cy="6858000"/>
            <a:chOff x="0" y="0"/>
            <a:chExt cx="12227799" cy="6858000"/>
          </a:xfrm>
        </p:grpSpPr>
        <p:sp>
          <p:nvSpPr>
            <p:cNvPr id="35" name="Retângulo 34">
              <a:extLst>
                <a:ext uri="{FF2B5EF4-FFF2-40B4-BE49-F238E27FC236}">
                  <a16:creationId xmlns:a16="http://schemas.microsoft.com/office/drawing/2014/main" id="{3428F728-5B76-E5E4-D8F9-E920C130A561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190500" algn="tl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6" name="Forma Livre: Forma 35">
              <a:extLst>
                <a:ext uri="{FF2B5EF4-FFF2-40B4-BE49-F238E27FC236}">
                  <a16:creationId xmlns:a16="http://schemas.microsoft.com/office/drawing/2014/main" id="{786ED4E1-EDFC-7197-08F6-8B6627199AA9}"/>
                </a:ext>
              </a:extLst>
            </p:cNvPr>
            <p:cNvSpPr/>
            <p:nvPr/>
          </p:nvSpPr>
          <p:spPr>
            <a:xfrm rot="10800000">
              <a:off x="11012893" y="2125408"/>
              <a:ext cx="1179107" cy="2607179"/>
            </a:xfrm>
            <a:custGeom>
              <a:avLst/>
              <a:gdLst>
                <a:gd name="connsiteX0" fmla="*/ 63661 w 1180618"/>
                <a:gd name="connsiteY0" fmla="*/ 0 h 2245490"/>
                <a:gd name="connsiteX1" fmla="*/ 1180618 w 1180618"/>
                <a:gd name="connsiteY1" fmla="*/ 1122745 h 2245490"/>
                <a:gd name="connsiteX2" fmla="*/ 63661 w 1180618"/>
                <a:gd name="connsiteY2" fmla="*/ 2245490 h 2245490"/>
                <a:gd name="connsiteX3" fmla="*/ 0 w 1180618"/>
                <a:gd name="connsiteY3" fmla="*/ 2239039 h 2245490"/>
                <a:gd name="connsiteX4" fmla="*/ 0 w 1180618"/>
                <a:gd name="connsiteY4" fmla="*/ 6451 h 2245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80618" h="2245490">
                  <a:moveTo>
                    <a:pt x="63661" y="0"/>
                  </a:moveTo>
                  <a:cubicBezTo>
                    <a:pt x="680539" y="0"/>
                    <a:pt x="1180618" y="502670"/>
                    <a:pt x="1180618" y="1122745"/>
                  </a:cubicBezTo>
                  <a:cubicBezTo>
                    <a:pt x="1180618" y="1742820"/>
                    <a:pt x="680539" y="2245490"/>
                    <a:pt x="63661" y="2245490"/>
                  </a:cubicBezTo>
                  <a:lnTo>
                    <a:pt x="0" y="2239039"/>
                  </a:lnTo>
                  <a:lnTo>
                    <a:pt x="0" y="6451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 dirty="0"/>
            </a:p>
          </p:txBody>
        </p:sp>
        <p:sp>
          <p:nvSpPr>
            <p:cNvPr id="37" name="CaixaDeTexto 36">
              <a:extLst>
                <a:ext uri="{FF2B5EF4-FFF2-40B4-BE49-F238E27FC236}">
                  <a16:creationId xmlns:a16="http://schemas.microsoft.com/office/drawing/2014/main" id="{5FBEA9E7-D3B4-6A15-7B78-3BA852F4EA26}"/>
                </a:ext>
              </a:extLst>
            </p:cNvPr>
            <p:cNvSpPr txBox="1"/>
            <p:nvPr/>
          </p:nvSpPr>
          <p:spPr>
            <a:xfrm rot="16200000">
              <a:off x="10739782" y="3110144"/>
              <a:ext cx="239126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3200" b="1" dirty="0">
                  <a:solidFill>
                    <a:schemeClr val="bg1"/>
                  </a:solidFill>
                </a:rPr>
                <a:t>Finalização</a:t>
              </a:r>
              <a:endParaRPr lang="pt-BR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AC0523AE-90A5-4AB9-B6E3-1992F4BD0EDE}"/>
              </a:ext>
            </a:extLst>
          </p:cNvPr>
          <p:cNvSpPr txBox="1"/>
          <p:nvPr/>
        </p:nvSpPr>
        <p:spPr>
          <a:xfrm rot="16200000">
            <a:off x="10783242" y="3176353"/>
            <a:ext cx="24338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solidFill>
                  <a:schemeClr val="bg1"/>
                </a:solidFill>
              </a:rPr>
              <a:t>Trabalho</a:t>
            </a:r>
            <a:endParaRPr lang="pt-BR" sz="1200" b="1" dirty="0">
              <a:solidFill>
                <a:schemeClr val="bg1"/>
              </a:solidFill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4495AE65-0F04-4835-92CE-FA277D5EA8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2554" y="510885"/>
            <a:ext cx="3149774" cy="21600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EC9C5D0D-CB44-4437-A352-62B089AF53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2664" y="535545"/>
            <a:ext cx="3307177" cy="21600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A440C3EA-A7F3-4380-8114-396D0F553A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22470" y="3600970"/>
            <a:ext cx="2876471" cy="230998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34577920-77C3-4B9E-9168-EA562CA4EA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84851" y="3675964"/>
            <a:ext cx="3433785" cy="21600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5" name="Elemento gráfico 48" descr="Ícone de peso-pesado">
            <a:extLst>
              <a:ext uri="{FF2B5EF4-FFF2-40B4-BE49-F238E27FC236}">
                <a16:creationId xmlns:a16="http://schemas.microsoft.com/office/drawing/2014/main" id="{8E86AAF0-5887-4E88-B9FF-42810B9C18D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086031" y="6090827"/>
            <a:ext cx="1108728" cy="637200"/>
          </a:xfrm>
          <a:prstGeom prst="rect">
            <a:avLst/>
          </a:prstGeom>
        </p:spPr>
      </p:pic>
      <p:pic>
        <p:nvPicPr>
          <p:cNvPr id="38" name="Elemento gráfico 50" descr="Ícone de navio">
            <a:extLst>
              <a:ext uri="{FF2B5EF4-FFF2-40B4-BE49-F238E27FC236}">
                <a16:creationId xmlns:a16="http://schemas.microsoft.com/office/drawing/2014/main" id="{1B665314-027B-42E3-80D8-65EB42B5922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flipH="1">
            <a:off x="1903117" y="6068952"/>
            <a:ext cx="1728000" cy="648000"/>
          </a:xfrm>
          <a:prstGeom prst="rect">
            <a:avLst/>
          </a:prstGeom>
        </p:spPr>
      </p:pic>
      <p:pic>
        <p:nvPicPr>
          <p:cNvPr id="39" name="Elemento gráfico 52" descr="Ícone de peso-leve">
            <a:extLst>
              <a:ext uri="{FF2B5EF4-FFF2-40B4-BE49-F238E27FC236}">
                <a16:creationId xmlns:a16="http://schemas.microsoft.com/office/drawing/2014/main" id="{DFEDC860-E431-4986-B533-CA94DE1B256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263669" y="6090827"/>
            <a:ext cx="1293545" cy="558000"/>
          </a:xfrm>
          <a:prstGeom prst="rect">
            <a:avLst/>
          </a:prstGeom>
        </p:spPr>
      </p:pic>
      <p:pic>
        <p:nvPicPr>
          <p:cNvPr id="41" name="Elemento gráfico 49" descr="Ícone de avião">
            <a:extLst>
              <a:ext uri="{FF2B5EF4-FFF2-40B4-BE49-F238E27FC236}">
                <a16:creationId xmlns:a16="http://schemas.microsoft.com/office/drawing/2014/main" id="{021CEC29-FA26-4B37-863E-135F71BBB05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065612" y="2874019"/>
            <a:ext cx="1774800" cy="633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33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Agrupar 21">
            <a:extLst>
              <a:ext uri="{FF2B5EF4-FFF2-40B4-BE49-F238E27FC236}">
                <a16:creationId xmlns:a16="http://schemas.microsoft.com/office/drawing/2014/main" id="{9D0F6FF8-76B6-5D79-E62E-19EDC2B812FD}"/>
              </a:ext>
            </a:extLst>
          </p:cNvPr>
          <p:cNvGrpSpPr/>
          <p:nvPr/>
        </p:nvGrpSpPr>
        <p:grpSpPr>
          <a:xfrm>
            <a:off x="0" y="3005"/>
            <a:ext cx="12192000" cy="6858000"/>
            <a:chOff x="0" y="0"/>
            <a:chExt cx="12192000" cy="6858000"/>
          </a:xfrm>
        </p:grpSpPr>
        <p:sp>
          <p:nvSpPr>
            <p:cNvPr id="23" name="Retângulo 22">
              <a:extLst>
                <a:ext uri="{FF2B5EF4-FFF2-40B4-BE49-F238E27FC236}">
                  <a16:creationId xmlns:a16="http://schemas.microsoft.com/office/drawing/2014/main" id="{DCBF7971-5163-9D67-DC7E-9440275ED509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190500" algn="tl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4" name="Forma Livre: Forma 23">
              <a:extLst>
                <a:ext uri="{FF2B5EF4-FFF2-40B4-BE49-F238E27FC236}">
                  <a16:creationId xmlns:a16="http://schemas.microsoft.com/office/drawing/2014/main" id="{473E34F3-6620-8133-A20B-8784033C70CC}"/>
                </a:ext>
              </a:extLst>
            </p:cNvPr>
            <p:cNvSpPr/>
            <p:nvPr/>
          </p:nvSpPr>
          <p:spPr>
            <a:xfrm rot="10800000">
              <a:off x="11012893" y="2125408"/>
              <a:ext cx="1179107" cy="2607179"/>
            </a:xfrm>
            <a:custGeom>
              <a:avLst/>
              <a:gdLst>
                <a:gd name="connsiteX0" fmla="*/ 63661 w 1180618"/>
                <a:gd name="connsiteY0" fmla="*/ 0 h 2245490"/>
                <a:gd name="connsiteX1" fmla="*/ 1180618 w 1180618"/>
                <a:gd name="connsiteY1" fmla="*/ 1122745 h 2245490"/>
                <a:gd name="connsiteX2" fmla="*/ 63661 w 1180618"/>
                <a:gd name="connsiteY2" fmla="*/ 2245490 h 2245490"/>
                <a:gd name="connsiteX3" fmla="*/ 0 w 1180618"/>
                <a:gd name="connsiteY3" fmla="*/ 2239039 h 2245490"/>
                <a:gd name="connsiteX4" fmla="*/ 0 w 1180618"/>
                <a:gd name="connsiteY4" fmla="*/ 6451 h 2245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80618" h="2245490">
                  <a:moveTo>
                    <a:pt x="63661" y="0"/>
                  </a:moveTo>
                  <a:cubicBezTo>
                    <a:pt x="680539" y="0"/>
                    <a:pt x="1180618" y="502670"/>
                    <a:pt x="1180618" y="1122745"/>
                  </a:cubicBezTo>
                  <a:cubicBezTo>
                    <a:pt x="1180618" y="1742820"/>
                    <a:pt x="680539" y="2245490"/>
                    <a:pt x="63661" y="2245490"/>
                  </a:cubicBezTo>
                  <a:lnTo>
                    <a:pt x="0" y="2239039"/>
                  </a:lnTo>
                  <a:lnTo>
                    <a:pt x="0" y="645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 dirty="0"/>
            </a:p>
          </p:txBody>
        </p:sp>
      </p:grpSp>
      <p:grpSp>
        <p:nvGrpSpPr>
          <p:cNvPr id="26" name="Agrupar 25">
            <a:extLst>
              <a:ext uri="{FF2B5EF4-FFF2-40B4-BE49-F238E27FC236}">
                <a16:creationId xmlns:a16="http://schemas.microsoft.com/office/drawing/2014/main" id="{9D0F6FF8-76B6-5D79-E62E-19EDC2B812FD}"/>
              </a:ext>
            </a:extLst>
          </p:cNvPr>
          <p:cNvGrpSpPr/>
          <p:nvPr/>
        </p:nvGrpSpPr>
        <p:grpSpPr>
          <a:xfrm>
            <a:off x="-372667" y="6058"/>
            <a:ext cx="12273298" cy="6858000"/>
            <a:chOff x="9773421" y="6058"/>
            <a:chExt cx="12273298" cy="6858000"/>
          </a:xfrm>
        </p:grpSpPr>
        <p:sp>
          <p:nvSpPr>
            <p:cNvPr id="27" name="Retângulo 26">
              <a:extLst>
                <a:ext uri="{FF2B5EF4-FFF2-40B4-BE49-F238E27FC236}">
                  <a16:creationId xmlns:a16="http://schemas.microsoft.com/office/drawing/2014/main" id="{DCBF7971-5163-9D67-DC7E-9440275ED509}"/>
                </a:ext>
              </a:extLst>
            </p:cNvPr>
            <p:cNvSpPr/>
            <p:nvPr/>
          </p:nvSpPr>
          <p:spPr>
            <a:xfrm>
              <a:off x="9773421" y="6058"/>
              <a:ext cx="12192000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190500" algn="tl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8" name="Forma Livre: Forma 27">
              <a:extLst>
                <a:ext uri="{FF2B5EF4-FFF2-40B4-BE49-F238E27FC236}">
                  <a16:creationId xmlns:a16="http://schemas.microsoft.com/office/drawing/2014/main" id="{473E34F3-6620-8133-A20B-8784033C70CC}"/>
                </a:ext>
              </a:extLst>
            </p:cNvPr>
            <p:cNvSpPr/>
            <p:nvPr/>
          </p:nvSpPr>
          <p:spPr>
            <a:xfrm rot="10800000">
              <a:off x="20786314" y="2131466"/>
              <a:ext cx="1179107" cy="2607179"/>
            </a:xfrm>
            <a:custGeom>
              <a:avLst/>
              <a:gdLst>
                <a:gd name="connsiteX0" fmla="*/ 63661 w 1180618"/>
                <a:gd name="connsiteY0" fmla="*/ 0 h 2245490"/>
                <a:gd name="connsiteX1" fmla="*/ 1180618 w 1180618"/>
                <a:gd name="connsiteY1" fmla="*/ 1122745 h 2245490"/>
                <a:gd name="connsiteX2" fmla="*/ 63661 w 1180618"/>
                <a:gd name="connsiteY2" fmla="*/ 2245490 h 2245490"/>
                <a:gd name="connsiteX3" fmla="*/ 0 w 1180618"/>
                <a:gd name="connsiteY3" fmla="*/ 2239039 h 2245490"/>
                <a:gd name="connsiteX4" fmla="*/ 0 w 1180618"/>
                <a:gd name="connsiteY4" fmla="*/ 6451 h 2245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80618" h="2245490">
                  <a:moveTo>
                    <a:pt x="63661" y="0"/>
                  </a:moveTo>
                  <a:cubicBezTo>
                    <a:pt x="680539" y="0"/>
                    <a:pt x="1180618" y="502670"/>
                    <a:pt x="1180618" y="1122745"/>
                  </a:cubicBezTo>
                  <a:cubicBezTo>
                    <a:pt x="1180618" y="1742820"/>
                    <a:pt x="680539" y="2245490"/>
                    <a:pt x="63661" y="2245490"/>
                  </a:cubicBezTo>
                  <a:lnTo>
                    <a:pt x="0" y="2239039"/>
                  </a:lnTo>
                  <a:lnTo>
                    <a:pt x="0" y="6451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 dirty="0"/>
            </a:p>
          </p:txBody>
        </p:sp>
        <p:sp>
          <p:nvSpPr>
            <p:cNvPr id="29" name="CaixaDeTexto 28">
              <a:extLst>
                <a:ext uri="{FF2B5EF4-FFF2-40B4-BE49-F238E27FC236}">
                  <a16:creationId xmlns:a16="http://schemas.microsoft.com/office/drawing/2014/main" id="{8FFCE061-B325-498F-BE9F-0A893B7C4B2D}"/>
                </a:ext>
              </a:extLst>
            </p:cNvPr>
            <p:cNvSpPr txBox="1"/>
            <p:nvPr/>
          </p:nvSpPr>
          <p:spPr>
            <a:xfrm rot="16200000">
              <a:off x="20715945" y="3139661"/>
              <a:ext cx="207677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3200" b="1" dirty="0">
                  <a:solidFill>
                    <a:schemeClr val="bg1"/>
                  </a:solidFill>
                </a:rPr>
                <a:t>Formação</a:t>
              </a:r>
              <a:endParaRPr lang="pt-BR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0" name="Agrupar 29">
            <a:extLst>
              <a:ext uri="{FF2B5EF4-FFF2-40B4-BE49-F238E27FC236}">
                <a16:creationId xmlns:a16="http://schemas.microsoft.com/office/drawing/2014/main" id="{B578DC47-32DE-9C85-3E31-1EEE87C69317}"/>
              </a:ext>
            </a:extLst>
          </p:cNvPr>
          <p:cNvGrpSpPr/>
          <p:nvPr/>
        </p:nvGrpSpPr>
        <p:grpSpPr>
          <a:xfrm>
            <a:off x="-777141" y="12068"/>
            <a:ext cx="12281839" cy="6858000"/>
            <a:chOff x="9747095" y="12116"/>
            <a:chExt cx="12281839" cy="6858000"/>
          </a:xfrm>
        </p:grpSpPr>
        <p:sp>
          <p:nvSpPr>
            <p:cNvPr id="31" name="Retângulo 30">
              <a:extLst>
                <a:ext uri="{FF2B5EF4-FFF2-40B4-BE49-F238E27FC236}">
                  <a16:creationId xmlns:a16="http://schemas.microsoft.com/office/drawing/2014/main" id="{1C1B22D2-5F88-AAA3-9C28-3C7883054E1F}"/>
                </a:ext>
              </a:extLst>
            </p:cNvPr>
            <p:cNvSpPr/>
            <p:nvPr/>
          </p:nvSpPr>
          <p:spPr>
            <a:xfrm>
              <a:off x="9747095" y="12116"/>
              <a:ext cx="12192000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190500" algn="tl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2" name="Forma Livre: Forma 31">
              <a:extLst>
                <a:ext uri="{FF2B5EF4-FFF2-40B4-BE49-F238E27FC236}">
                  <a16:creationId xmlns:a16="http://schemas.microsoft.com/office/drawing/2014/main" id="{C85C4477-7DB3-6352-877D-C8B16B806CC1}"/>
                </a:ext>
              </a:extLst>
            </p:cNvPr>
            <p:cNvSpPr/>
            <p:nvPr/>
          </p:nvSpPr>
          <p:spPr>
            <a:xfrm rot="10800000">
              <a:off x="20759988" y="2137524"/>
              <a:ext cx="1179107" cy="2607179"/>
            </a:xfrm>
            <a:custGeom>
              <a:avLst/>
              <a:gdLst>
                <a:gd name="connsiteX0" fmla="*/ 63661 w 1180618"/>
                <a:gd name="connsiteY0" fmla="*/ 0 h 2245490"/>
                <a:gd name="connsiteX1" fmla="*/ 1180618 w 1180618"/>
                <a:gd name="connsiteY1" fmla="*/ 1122745 h 2245490"/>
                <a:gd name="connsiteX2" fmla="*/ 63661 w 1180618"/>
                <a:gd name="connsiteY2" fmla="*/ 2245490 h 2245490"/>
                <a:gd name="connsiteX3" fmla="*/ 0 w 1180618"/>
                <a:gd name="connsiteY3" fmla="*/ 2239039 h 2245490"/>
                <a:gd name="connsiteX4" fmla="*/ 0 w 1180618"/>
                <a:gd name="connsiteY4" fmla="*/ 6451 h 2245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80618" h="2245490">
                  <a:moveTo>
                    <a:pt x="63661" y="0"/>
                  </a:moveTo>
                  <a:cubicBezTo>
                    <a:pt x="680539" y="0"/>
                    <a:pt x="1180618" y="502670"/>
                    <a:pt x="1180618" y="1122745"/>
                  </a:cubicBezTo>
                  <a:cubicBezTo>
                    <a:pt x="1180618" y="1742820"/>
                    <a:pt x="680539" y="2245490"/>
                    <a:pt x="63661" y="2245490"/>
                  </a:cubicBezTo>
                  <a:lnTo>
                    <a:pt x="0" y="2239039"/>
                  </a:lnTo>
                  <a:lnTo>
                    <a:pt x="0" y="645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 dirty="0"/>
            </a:p>
          </p:txBody>
        </p:sp>
        <p:sp>
          <p:nvSpPr>
            <p:cNvPr id="33" name="CaixaDeTexto 32">
              <a:extLst>
                <a:ext uri="{FF2B5EF4-FFF2-40B4-BE49-F238E27FC236}">
                  <a16:creationId xmlns:a16="http://schemas.microsoft.com/office/drawing/2014/main" id="{39F3B675-747F-3C7A-C434-1657914102AE}"/>
                </a:ext>
              </a:extLst>
            </p:cNvPr>
            <p:cNvSpPr txBox="1"/>
            <p:nvPr/>
          </p:nvSpPr>
          <p:spPr>
            <a:xfrm rot="16200000">
              <a:off x="20966368" y="3148725"/>
              <a:ext cx="154035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3200" b="1" dirty="0">
                  <a:solidFill>
                    <a:schemeClr val="bg1"/>
                  </a:solidFill>
                </a:rPr>
                <a:t>Poder</a:t>
              </a:r>
              <a:endParaRPr lang="pt-BR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4" name="Agrupar 33">
            <a:extLst>
              <a:ext uri="{FF2B5EF4-FFF2-40B4-BE49-F238E27FC236}">
                <a16:creationId xmlns:a16="http://schemas.microsoft.com/office/drawing/2014/main" id="{21DC5ED2-290C-0D9E-EF59-3D6D19949EFF}"/>
              </a:ext>
            </a:extLst>
          </p:cNvPr>
          <p:cNvGrpSpPr/>
          <p:nvPr/>
        </p:nvGrpSpPr>
        <p:grpSpPr>
          <a:xfrm>
            <a:off x="-1181615" y="18078"/>
            <a:ext cx="12227799" cy="6858000"/>
            <a:chOff x="9715288" y="21083"/>
            <a:chExt cx="12227799" cy="6858000"/>
          </a:xfrm>
        </p:grpSpPr>
        <p:sp>
          <p:nvSpPr>
            <p:cNvPr id="35" name="Retângulo 34">
              <a:extLst>
                <a:ext uri="{FF2B5EF4-FFF2-40B4-BE49-F238E27FC236}">
                  <a16:creationId xmlns:a16="http://schemas.microsoft.com/office/drawing/2014/main" id="{3428F728-5B76-E5E4-D8F9-E920C130A561}"/>
                </a:ext>
              </a:extLst>
            </p:cNvPr>
            <p:cNvSpPr/>
            <p:nvPr/>
          </p:nvSpPr>
          <p:spPr>
            <a:xfrm>
              <a:off x="9715288" y="21083"/>
              <a:ext cx="12192000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190500" algn="tl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6" name="Forma Livre: Forma 35">
              <a:extLst>
                <a:ext uri="{FF2B5EF4-FFF2-40B4-BE49-F238E27FC236}">
                  <a16:creationId xmlns:a16="http://schemas.microsoft.com/office/drawing/2014/main" id="{786ED4E1-EDFC-7197-08F6-8B6627199AA9}"/>
                </a:ext>
              </a:extLst>
            </p:cNvPr>
            <p:cNvSpPr/>
            <p:nvPr/>
          </p:nvSpPr>
          <p:spPr>
            <a:xfrm rot="10800000">
              <a:off x="20728181" y="2146491"/>
              <a:ext cx="1179107" cy="2607179"/>
            </a:xfrm>
            <a:custGeom>
              <a:avLst/>
              <a:gdLst>
                <a:gd name="connsiteX0" fmla="*/ 63661 w 1180618"/>
                <a:gd name="connsiteY0" fmla="*/ 0 h 2245490"/>
                <a:gd name="connsiteX1" fmla="*/ 1180618 w 1180618"/>
                <a:gd name="connsiteY1" fmla="*/ 1122745 h 2245490"/>
                <a:gd name="connsiteX2" fmla="*/ 63661 w 1180618"/>
                <a:gd name="connsiteY2" fmla="*/ 2245490 h 2245490"/>
                <a:gd name="connsiteX3" fmla="*/ 0 w 1180618"/>
                <a:gd name="connsiteY3" fmla="*/ 2239039 h 2245490"/>
                <a:gd name="connsiteX4" fmla="*/ 0 w 1180618"/>
                <a:gd name="connsiteY4" fmla="*/ 6451 h 2245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80618" h="2245490">
                  <a:moveTo>
                    <a:pt x="63661" y="0"/>
                  </a:moveTo>
                  <a:cubicBezTo>
                    <a:pt x="680539" y="0"/>
                    <a:pt x="1180618" y="502670"/>
                    <a:pt x="1180618" y="1122745"/>
                  </a:cubicBezTo>
                  <a:cubicBezTo>
                    <a:pt x="1180618" y="1742820"/>
                    <a:pt x="680539" y="2245490"/>
                    <a:pt x="63661" y="2245490"/>
                  </a:cubicBezTo>
                  <a:lnTo>
                    <a:pt x="0" y="2239039"/>
                  </a:lnTo>
                  <a:lnTo>
                    <a:pt x="0" y="6451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 dirty="0"/>
            </a:p>
          </p:txBody>
        </p:sp>
        <p:sp>
          <p:nvSpPr>
            <p:cNvPr id="37" name="CaixaDeTexto 36">
              <a:extLst>
                <a:ext uri="{FF2B5EF4-FFF2-40B4-BE49-F238E27FC236}">
                  <a16:creationId xmlns:a16="http://schemas.microsoft.com/office/drawing/2014/main" id="{5FBEA9E7-D3B4-6A15-7B78-3BA852F4EA26}"/>
                </a:ext>
              </a:extLst>
            </p:cNvPr>
            <p:cNvSpPr txBox="1"/>
            <p:nvPr/>
          </p:nvSpPr>
          <p:spPr>
            <a:xfrm rot="16200000">
              <a:off x="20455070" y="3131227"/>
              <a:ext cx="239126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3200" b="1" dirty="0">
                  <a:solidFill>
                    <a:schemeClr val="bg1"/>
                  </a:solidFill>
                </a:rPr>
                <a:t>Finalização</a:t>
              </a:r>
              <a:endParaRPr lang="pt-BR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AC0523AE-90A5-4AB9-B6E3-1992F4BD0EDE}"/>
              </a:ext>
            </a:extLst>
          </p:cNvPr>
          <p:cNvSpPr txBox="1"/>
          <p:nvPr/>
        </p:nvSpPr>
        <p:spPr>
          <a:xfrm rot="16200000">
            <a:off x="10783242" y="3176353"/>
            <a:ext cx="24338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solidFill>
                  <a:schemeClr val="bg1"/>
                </a:solidFill>
              </a:rPr>
              <a:t>Trabalho</a:t>
            </a:r>
            <a:endParaRPr lang="pt-BR" sz="1200" b="1" dirty="0">
              <a:solidFill>
                <a:schemeClr val="bg1"/>
              </a:solidFill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E0BB5CC6-4625-4AA7-86E6-7606B511B0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8827" y="153561"/>
            <a:ext cx="6778697" cy="6644344"/>
          </a:xfrm>
          <a:prstGeom prst="rect">
            <a:avLst/>
          </a:prstGeom>
        </p:spPr>
      </p:pic>
      <p:pic>
        <p:nvPicPr>
          <p:cNvPr id="19" name="Elemento gráfico 48" descr="Ícone de peso-pesado">
            <a:extLst>
              <a:ext uri="{FF2B5EF4-FFF2-40B4-BE49-F238E27FC236}">
                <a16:creationId xmlns:a16="http://schemas.microsoft.com/office/drawing/2014/main" id="{932CFF68-F153-4452-BD06-E78AD65EDF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97373" y="633857"/>
            <a:ext cx="1108728" cy="637200"/>
          </a:xfrm>
          <a:prstGeom prst="rect">
            <a:avLst/>
          </a:prstGeom>
        </p:spPr>
      </p:pic>
      <p:pic>
        <p:nvPicPr>
          <p:cNvPr id="20" name="Elemento gráfico 50" descr="Ícone de navio">
            <a:extLst>
              <a:ext uri="{FF2B5EF4-FFF2-40B4-BE49-F238E27FC236}">
                <a16:creationId xmlns:a16="http://schemas.microsoft.com/office/drawing/2014/main" id="{9789465A-05CB-4E6E-9F12-1E848E5C21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372667" y="6024415"/>
            <a:ext cx="1728000" cy="648000"/>
          </a:xfrm>
          <a:prstGeom prst="rect">
            <a:avLst/>
          </a:prstGeom>
        </p:spPr>
      </p:pic>
      <p:pic>
        <p:nvPicPr>
          <p:cNvPr id="21" name="Elemento gráfico 52" descr="Ícone de peso-leve">
            <a:extLst>
              <a:ext uri="{FF2B5EF4-FFF2-40B4-BE49-F238E27FC236}">
                <a16:creationId xmlns:a16="http://schemas.microsoft.com/office/drawing/2014/main" id="{60B2807C-F333-4BEC-8FA6-E8D36886E5C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104965" y="6114415"/>
            <a:ext cx="1293545" cy="558000"/>
          </a:xfrm>
          <a:prstGeom prst="rect">
            <a:avLst/>
          </a:prstGeom>
        </p:spPr>
      </p:pic>
      <p:pic>
        <p:nvPicPr>
          <p:cNvPr id="25" name="Elemento gráfico 49" descr="Ícone de avião">
            <a:extLst>
              <a:ext uri="{FF2B5EF4-FFF2-40B4-BE49-F238E27FC236}">
                <a16:creationId xmlns:a16="http://schemas.microsoft.com/office/drawing/2014/main" id="{C8B93743-8944-4D5D-9CCF-A118F0052EB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52014" y="589618"/>
            <a:ext cx="1774800" cy="633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5368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540</TotalTime>
  <Words>31</Words>
  <Application>Microsoft Office PowerPoint</Application>
  <PresentationFormat>Widescreen</PresentationFormat>
  <Paragraphs>27</Paragraphs>
  <Slides>5</Slides>
  <Notes>5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</vt:i4>
      </vt:variant>
    </vt:vector>
  </HeadingPairs>
  <TitlesOfParts>
    <vt:vector size="10" baseType="lpstr">
      <vt:lpstr>Aptos</vt:lpstr>
      <vt:lpstr>Aptos Black</vt:lpstr>
      <vt:lpstr>Aptos Display</vt:lpstr>
      <vt:lpstr>Arial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Joyce Moura Barros</dc:creator>
  <cp:lastModifiedBy>JOYCE MOURA BARROS</cp:lastModifiedBy>
  <cp:revision>9</cp:revision>
  <dcterms:created xsi:type="dcterms:W3CDTF">2024-08-08T18:41:10Z</dcterms:created>
  <dcterms:modified xsi:type="dcterms:W3CDTF">2024-08-16T01:28:37Z</dcterms:modified>
</cp:coreProperties>
</file>